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  <p:sldMasterId id="2147483665" r:id="rId2"/>
    <p:sldMasterId id="2147483677" r:id="rId3"/>
  </p:sldMasterIdLst>
  <p:notesMasterIdLst>
    <p:notesMasterId r:id="rId16"/>
  </p:notesMasterIdLst>
  <p:sldIdLst>
    <p:sldId id="256" r:id="rId4"/>
    <p:sldId id="966" r:id="rId5"/>
    <p:sldId id="976" r:id="rId6"/>
    <p:sldId id="967" r:id="rId7"/>
    <p:sldId id="968" r:id="rId8"/>
    <p:sldId id="974" r:id="rId9"/>
    <p:sldId id="969" r:id="rId10"/>
    <p:sldId id="970" r:id="rId11"/>
    <p:sldId id="975" r:id="rId12"/>
    <p:sldId id="971" r:id="rId13"/>
    <p:sldId id="973" r:id="rId14"/>
    <p:sldId id="972" r:id="rId15"/>
  </p:sldIdLst>
  <p:sldSz cx="24384000" cy="13716000"/>
  <p:notesSz cx="6797675" cy="9926638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1800" b="0" i="0" u="none" strike="noStrike" cap="none" spc="0" normalizeH="0" baseline="0"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5000" b="0" i="0" u="none" strike="noStrike" cap="none" spc="0" normalizeH="0" baseline="0"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5000" b="0" i="0" u="none" strike="noStrike" cap="none" spc="0" normalizeH="0" baseline="0"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5000" b="0" i="0" u="none" strike="noStrike" cap="none" spc="0" normalizeH="0" baseline="0"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5000" b="0" i="0" u="none" strike="noStrike" cap="none" spc="0" normalizeH="0" baseline="0"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5000" b="0" i="0" u="none" strike="noStrike" cap="none" spc="0" normalizeH="0" baseline="0"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5000" b="0" i="0" u="none" strike="noStrike" cap="none" spc="0" normalizeH="0" baseline="0"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5000" b="0" i="0" u="none" strike="noStrike" cap="none" spc="0" normalizeH="0" baseline="0"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5000" b="0" i="0" u="none" strike="noStrike" cap="none" spc="0" normalizeH="0" baseline="0"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FontTx/>
      <a:buNone/>
      <a:defRPr kumimoji="0" sz="5000" b="0" i="0" u="none" strike="noStrike" cap="none" spc="0" normalizeH="0" baseline="0"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경일" initials="이" lastIdx="1" clrIdx="0">
    <p:extLst>
      <p:ext uri="{19B8F6BF-5375-455C-9EA6-DF929625EA0E}">
        <p15:presenceInfo xmlns:p15="http://schemas.microsoft.com/office/powerpoint/2012/main" userId="이경일" providerId="None"/>
      </p:ext>
    </p:extLst>
  </p:cmAuthor>
  <p:cmAuthor id="2" name="User" initials="U" lastIdx="3" clrIdx="1">
    <p:extLst>
      <p:ext uri="{19B8F6BF-5375-455C-9EA6-DF929625EA0E}">
        <p15:presenceInfo xmlns:p15="http://schemas.microsoft.com/office/powerpoint/2012/main" userId="e351e9c60dd87dc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66FF"/>
    <a:srgbClr val="66CCFF"/>
    <a:srgbClr val="CC9900"/>
    <a:srgbClr val="F7AEB7"/>
    <a:srgbClr val="FB8771"/>
    <a:srgbClr val="CC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4C3C2611-4C71-4FC5-86AE-919BDF0F9419}" styleName=""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/>
            </a:ln>
          </a:left>
          <a:right>
            <a:ln w="12700" cap="flat">
              <a:noFill/>
              <a:miter/>
            </a:ln>
          </a:right>
          <a:top>
            <a:ln w="12700" cap="flat">
              <a:noFill/>
              <a:miter/>
            </a:ln>
          </a:top>
          <a:bottom>
            <a:ln w="12700" cap="flat">
              <a:noFill/>
              <a:miter/>
            </a:ln>
          </a:bottom>
          <a:insideH>
            <a:ln w="12700" cap="flat">
              <a:noFill/>
              <a:miter/>
            </a:ln>
          </a:insideH>
          <a:insideV>
            <a:ln w="12700" cap="flat">
              <a:noFill/>
              <a:miter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/>
            </a:ln>
          </a:left>
          <a:right>
            <a:ln w="12700" cap="flat">
              <a:noFill/>
              <a:miter/>
            </a:ln>
          </a:right>
          <a:top>
            <a:ln w="12700" cap="flat">
              <a:noFill/>
              <a:miter/>
            </a:ln>
          </a:top>
          <a:bottom>
            <a:ln w="12700" cap="flat">
              <a:noFill/>
              <a:miter/>
            </a:ln>
          </a:bottom>
          <a:insideH>
            <a:ln w="12700" cap="flat">
              <a:noFill/>
              <a:miter/>
            </a:ln>
          </a:insideH>
          <a:insideV>
            <a:ln w="12700" cap="flat">
              <a:noFill/>
              <a:miter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/>
            </a:ln>
          </a:left>
          <a:right>
            <a:ln w="12700" cap="flat">
              <a:noFill/>
              <a:miter/>
            </a:ln>
          </a:right>
          <a:top>
            <a:ln w="12700" cap="flat">
              <a:solidFill>
                <a:srgbClr val="3797C6"/>
              </a:solidFill>
              <a:prstDash val="solid"/>
              <a:miter/>
            </a:ln>
          </a:top>
          <a:bottom>
            <a:ln w="12700" cap="flat">
              <a:noFill/>
              <a:miter/>
            </a:ln>
          </a:bottom>
          <a:insideH>
            <a:ln w="12700" cap="flat">
              <a:noFill/>
              <a:miter/>
            </a:ln>
          </a:insideH>
          <a:insideV>
            <a:ln w="12700" cap="flat">
              <a:noFill/>
              <a:miter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noFill/>
              <a:miter/>
            </a:ln>
          </a:left>
          <a:right>
            <a:ln w="12700" cap="flat">
              <a:noFill/>
              <a:miter/>
            </a:ln>
          </a:right>
          <a:top>
            <a:ln w="12700" cap="flat">
              <a:noFill/>
              <a:miter/>
            </a:ln>
          </a:top>
          <a:bottom>
            <a:ln w="12700" cap="flat">
              <a:noFill/>
              <a:miter/>
            </a:ln>
          </a:bottom>
          <a:insideH>
            <a:ln w="12700" cap="flat">
              <a:noFill/>
              <a:miter/>
            </a:ln>
          </a:insideH>
          <a:insideV>
            <a:ln w="12700" cap="flat">
              <a:noFill/>
              <a:miter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EE7283C-3CF3-47DC-8721-378D4A62B228}" styleName=""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miter/>
            </a:ln>
          </a:left>
          <a:right>
            <a:ln w="12700" cap="flat">
              <a:solidFill>
                <a:srgbClr val="5D5D5D"/>
              </a:solidFill>
              <a:miter/>
            </a:ln>
          </a:right>
          <a:top>
            <a:ln w="12700" cap="flat">
              <a:solidFill>
                <a:srgbClr val="5D5D5D"/>
              </a:solidFill>
              <a:miter/>
            </a:ln>
          </a:top>
          <a:bottom>
            <a:ln w="12700" cap="flat">
              <a:solidFill>
                <a:srgbClr val="5D5D5D"/>
              </a:solidFill>
              <a:miter/>
            </a:ln>
          </a:bottom>
          <a:insideH>
            <a:ln w="12700" cap="flat">
              <a:solidFill>
                <a:srgbClr val="5D5D5D"/>
              </a:solidFill>
              <a:miter/>
            </a:ln>
          </a:insideH>
          <a:insideV>
            <a:ln w="12700" cap="flat">
              <a:solidFill>
                <a:srgbClr val="5D5D5D"/>
              </a:solidFill>
              <a:miter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/>
            </a:ln>
          </a:left>
          <a:right>
            <a:ln w="12700" cap="flat">
              <a:solidFill>
                <a:srgbClr val="5D5D5D"/>
              </a:solidFill>
              <a:prstDash val="solid"/>
              <a:miter/>
            </a:ln>
          </a:right>
          <a:top>
            <a:ln w="12700" cap="flat">
              <a:solidFill>
                <a:srgbClr val="5D5D5D"/>
              </a:solidFill>
              <a:prstDash val="solid"/>
              <a:miter/>
            </a:ln>
          </a:top>
          <a:bottom>
            <a:ln w="12700" cap="flat">
              <a:solidFill>
                <a:srgbClr val="5D5D5D"/>
              </a:solidFill>
              <a:prstDash val="solid"/>
              <a:miter/>
            </a:ln>
          </a:bottom>
          <a:insideH>
            <a:ln w="12700" cap="flat">
              <a:solidFill>
                <a:srgbClr val="5D5D5D"/>
              </a:solidFill>
              <a:prstDash val="solid"/>
              <a:miter/>
            </a:ln>
          </a:insideH>
          <a:insideV>
            <a:ln w="12700" cap="flat">
              <a:solidFill>
                <a:srgbClr val="5D5D5D"/>
              </a:solidFill>
              <a:prstDash val="solid"/>
              <a:miter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/>
            </a:ln>
          </a:left>
          <a:right>
            <a:ln w="12700" cap="flat">
              <a:solidFill>
                <a:srgbClr val="5D5D5D"/>
              </a:solidFill>
              <a:prstDash val="solid"/>
              <a:miter/>
            </a:ln>
          </a:right>
          <a:top>
            <a:ln w="12700" cap="flat">
              <a:solidFill>
                <a:srgbClr val="5D5D5D"/>
              </a:solidFill>
              <a:prstDash val="solid"/>
              <a:miter/>
            </a:ln>
          </a:top>
          <a:bottom>
            <a:ln w="12700" cap="flat">
              <a:solidFill>
                <a:srgbClr val="5D5D5D"/>
              </a:solidFill>
              <a:prstDash val="solid"/>
              <a:miter/>
            </a:ln>
          </a:bottom>
          <a:insideH>
            <a:ln w="12700" cap="flat">
              <a:solidFill>
                <a:srgbClr val="5D5D5D"/>
              </a:solidFill>
              <a:prstDash val="solid"/>
              <a:miter/>
            </a:ln>
          </a:insideH>
          <a:insideV>
            <a:ln w="12700" cap="flat">
              <a:solidFill>
                <a:srgbClr val="5D5D5D"/>
              </a:solidFill>
              <a:prstDash val="solid"/>
              <a:miter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/>
            </a:ln>
          </a:left>
          <a:right>
            <a:ln w="12700" cap="flat">
              <a:solidFill>
                <a:srgbClr val="5D5D5D"/>
              </a:solidFill>
              <a:prstDash val="solid"/>
              <a:miter/>
            </a:ln>
          </a:right>
          <a:top>
            <a:ln w="12700" cap="flat">
              <a:solidFill>
                <a:srgbClr val="5D5D5D"/>
              </a:solidFill>
              <a:prstDash val="solid"/>
              <a:miter/>
            </a:ln>
          </a:top>
          <a:bottom>
            <a:ln w="12700" cap="flat">
              <a:solidFill>
                <a:srgbClr val="5D5D5D"/>
              </a:solidFill>
              <a:prstDash val="solid"/>
              <a:miter/>
            </a:ln>
          </a:bottom>
          <a:insideH>
            <a:ln w="12700" cap="flat">
              <a:solidFill>
                <a:srgbClr val="5D5D5D"/>
              </a:solidFill>
              <a:prstDash val="solid"/>
              <a:miter/>
            </a:ln>
          </a:insideH>
          <a:insideV>
            <a:ln w="12700" cap="flat">
              <a:solidFill>
                <a:srgbClr val="5D5D5D"/>
              </a:solidFill>
              <a:prstDash val="solid"/>
              <a:miter/>
            </a:ln>
          </a:insideV>
        </a:tcBdr>
        <a:fill>
          <a:solidFill>
            <a:srgbClr val="97764E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miter/>
            </a:ln>
          </a:left>
          <a:right>
            <a:ln w="12700" cap="flat">
              <a:solidFill>
                <a:srgbClr val="000000"/>
              </a:solidFill>
              <a:miter/>
            </a:ln>
          </a:right>
          <a:top>
            <a:ln w="12700" cap="flat">
              <a:solidFill>
                <a:srgbClr val="000000"/>
              </a:solidFill>
              <a:miter/>
            </a:ln>
          </a:top>
          <a:bottom>
            <a:ln w="12700" cap="flat">
              <a:solidFill>
                <a:srgbClr val="000000"/>
              </a:solidFill>
              <a:miter/>
            </a:ln>
          </a:bottom>
          <a:insideH>
            <a:ln w="12700" cap="flat">
              <a:solidFill>
                <a:srgbClr val="000000"/>
              </a:solidFill>
              <a:miter/>
            </a:ln>
          </a:insideH>
          <a:insideV>
            <a:ln w="12700" cap="flat">
              <a:solidFill>
                <a:srgbClr val="000000"/>
              </a:solidFill>
              <a:miter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/>
            </a:ln>
          </a:left>
          <a:right>
            <a:ln w="12700" cap="flat">
              <a:solidFill>
                <a:srgbClr val="000000"/>
              </a:solidFill>
              <a:prstDash val="solid"/>
              <a:miter/>
            </a:ln>
          </a:right>
          <a:top>
            <a:ln w="12700" cap="flat">
              <a:solidFill>
                <a:srgbClr val="000000"/>
              </a:solidFill>
              <a:miter/>
            </a:ln>
          </a:top>
          <a:bottom>
            <a:ln w="12700" cap="flat">
              <a:solidFill>
                <a:srgbClr val="000000"/>
              </a:solidFill>
              <a:miter/>
            </a:ln>
          </a:bottom>
          <a:insideH>
            <a:ln w="12700" cap="flat">
              <a:solidFill>
                <a:srgbClr val="000000"/>
              </a:solidFill>
              <a:miter/>
            </a:ln>
          </a:insideH>
          <a:insideV>
            <a:ln w="12700" cap="flat">
              <a:solidFill>
                <a:srgbClr val="000000"/>
              </a:solidFill>
              <a:miter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miter/>
            </a:ln>
          </a:left>
          <a:right>
            <a:ln w="12700" cap="flat">
              <a:solidFill>
                <a:srgbClr val="000000"/>
              </a:solidFill>
              <a:miter/>
            </a:ln>
          </a:right>
          <a:top>
            <a:ln w="12700" cap="flat">
              <a:solidFill>
                <a:srgbClr val="000000"/>
              </a:solidFill>
              <a:prstDash val="solid"/>
              <a:miter/>
            </a:ln>
          </a:top>
          <a:bottom>
            <a:ln w="12700" cap="flat">
              <a:noFill/>
              <a:miter/>
            </a:ln>
          </a:bottom>
          <a:insideH>
            <a:ln w="12700" cap="flat">
              <a:solidFill>
                <a:srgbClr val="000000"/>
              </a:solidFill>
              <a:miter/>
            </a:ln>
          </a:insideH>
          <a:insideV>
            <a:ln w="12700" cap="flat">
              <a:solidFill>
                <a:srgbClr val="000000"/>
              </a:solidFill>
              <a:miter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miter/>
            </a:ln>
          </a:left>
          <a:right>
            <a:ln w="12700" cap="flat">
              <a:solidFill>
                <a:srgbClr val="000000"/>
              </a:solidFill>
              <a:miter/>
            </a:ln>
          </a:right>
          <a:top>
            <a:ln w="12700" cap="flat">
              <a:noFill/>
              <a:miter/>
            </a:ln>
          </a:top>
          <a:bottom>
            <a:ln w="12700" cap="flat">
              <a:solidFill>
                <a:srgbClr val="000000"/>
              </a:solidFill>
              <a:prstDash val="solid"/>
              <a:miter/>
            </a:ln>
          </a:bottom>
          <a:insideH>
            <a:ln w="12700" cap="flat">
              <a:solidFill>
                <a:srgbClr val="000000"/>
              </a:solidFill>
              <a:miter/>
            </a:ln>
          </a:insideH>
          <a:insideV>
            <a:ln w="12700" cap="flat">
              <a:solidFill>
                <a:srgbClr val="000000"/>
              </a:solidFill>
              <a:miter/>
            </a:ln>
          </a:insideV>
        </a:tcBdr>
        <a:fill>
          <a:noFill/>
        </a:fill>
      </a:tcStyle>
    </a:firstRow>
  </a:tblStyle>
  <a:tblStyle styleId="{33BA23B1-9221-436E-865A-0063620EA4FD}" styleName=""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/>
            </a:ln>
          </a:left>
          <a:right>
            <a:ln w="12700" cap="flat">
              <a:solidFill>
                <a:srgbClr val="FFFFFF"/>
              </a:solidFill>
              <a:prstDash val="solid"/>
              <a:miter/>
            </a:ln>
          </a:right>
          <a:top>
            <a:ln w="12700" cap="flat">
              <a:solidFill>
                <a:srgbClr val="FFFFFF"/>
              </a:solidFill>
              <a:prstDash val="solid"/>
              <a:miter/>
            </a:ln>
          </a:top>
          <a:bottom>
            <a:ln w="12700" cap="flat">
              <a:solidFill>
                <a:srgbClr val="FFFFFF"/>
              </a:solidFill>
              <a:prstDash val="solid"/>
              <a:miter/>
            </a:ln>
          </a:bottom>
          <a:insideH>
            <a:ln w="12700" cap="flat">
              <a:solidFill>
                <a:srgbClr val="FFFFFF"/>
              </a:solidFill>
              <a:prstDash val="solid"/>
              <a:miter/>
            </a:ln>
          </a:insideH>
          <a:insideV>
            <a:ln w="12700" cap="flat">
              <a:solidFill>
                <a:srgbClr val="FFFFFF"/>
              </a:solidFill>
              <a:prstDash val="solid"/>
              <a:miter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/>
            </a:ln>
          </a:left>
          <a:right>
            <a:ln w="12700" cap="flat">
              <a:solidFill>
                <a:srgbClr val="FFFFFF"/>
              </a:solidFill>
              <a:prstDash val="solid"/>
              <a:miter/>
            </a:ln>
          </a:right>
          <a:top>
            <a:ln w="12700" cap="flat">
              <a:solidFill>
                <a:srgbClr val="FFFFFF"/>
              </a:solidFill>
              <a:prstDash val="solid"/>
              <a:miter/>
            </a:ln>
          </a:top>
          <a:bottom>
            <a:ln w="12700" cap="flat">
              <a:solidFill>
                <a:srgbClr val="FFFFFF"/>
              </a:solidFill>
              <a:prstDash val="solid"/>
              <a:miter/>
            </a:ln>
          </a:bottom>
          <a:insideH>
            <a:ln w="12700" cap="flat">
              <a:solidFill>
                <a:srgbClr val="FFFFFF"/>
              </a:solidFill>
              <a:prstDash val="solid"/>
              <a:miter/>
            </a:ln>
          </a:insideH>
          <a:insideV>
            <a:ln w="12700" cap="flat">
              <a:solidFill>
                <a:srgbClr val="FFFFFF"/>
              </a:solidFill>
              <a:prstDash val="solid"/>
              <a:miter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/>
            </a:ln>
          </a:left>
          <a:right>
            <a:ln w="12700" cap="flat">
              <a:solidFill>
                <a:srgbClr val="FFFFFF"/>
              </a:solidFill>
              <a:prstDash val="solid"/>
              <a:miter/>
            </a:ln>
          </a:right>
          <a:top>
            <a:ln w="12700" cap="flat">
              <a:solidFill>
                <a:srgbClr val="FFFFFF"/>
              </a:solidFill>
              <a:prstDash val="solid"/>
              <a:miter/>
            </a:ln>
          </a:top>
          <a:bottom>
            <a:ln w="12700" cap="flat">
              <a:solidFill>
                <a:srgbClr val="FFFFFF"/>
              </a:solidFill>
              <a:prstDash val="solid"/>
              <a:miter/>
            </a:ln>
          </a:bottom>
          <a:insideH>
            <a:ln w="12700" cap="flat">
              <a:solidFill>
                <a:srgbClr val="FFFFFF"/>
              </a:solidFill>
              <a:prstDash val="solid"/>
              <a:miter/>
            </a:ln>
          </a:insideH>
          <a:insideV>
            <a:ln w="12700" cap="flat">
              <a:solidFill>
                <a:srgbClr val="FFFFFF"/>
              </a:solidFill>
              <a:prstDash val="solid"/>
              <a:miter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/>
            </a:ln>
          </a:left>
          <a:right>
            <a:ln w="12700" cap="flat">
              <a:solidFill>
                <a:srgbClr val="FFFFFF"/>
              </a:solidFill>
              <a:prstDash val="solid"/>
              <a:miter/>
            </a:ln>
          </a:right>
          <a:top>
            <a:ln w="12700" cap="flat">
              <a:solidFill>
                <a:srgbClr val="FFFFFF"/>
              </a:solidFill>
              <a:prstDash val="solid"/>
              <a:miter/>
            </a:ln>
          </a:top>
          <a:bottom>
            <a:ln w="12700" cap="flat">
              <a:solidFill>
                <a:srgbClr val="FFFFFF"/>
              </a:solidFill>
              <a:prstDash val="solid"/>
              <a:miter/>
            </a:ln>
          </a:bottom>
          <a:insideH>
            <a:ln w="12700" cap="flat">
              <a:solidFill>
                <a:srgbClr val="FFFFFF"/>
              </a:solidFill>
              <a:prstDash val="solid"/>
              <a:miter/>
            </a:ln>
          </a:insideH>
          <a:insideV>
            <a:ln w="12700" cap="flat">
              <a:solidFill>
                <a:srgbClr val="FFFFFF"/>
              </a:solidFill>
              <a:prstDash val="solid"/>
              <a:miter/>
            </a:ln>
          </a:insideV>
        </a:tcBdr>
        <a:fill>
          <a:solidFill>
            <a:srgbClr val="767C85"/>
          </a:solidFill>
        </a:fill>
      </a:tcStyle>
    </a:firstRow>
  </a:tblStyle>
  <a:tblStyle styleId="{CF821DB8-F4EB-4A41-A1BA-3FCAFE7338EE}" styleName=""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/>
            </a:ln>
          </a:left>
          <a:right>
            <a:ln w="12700" cap="flat">
              <a:solidFill>
                <a:srgbClr val="000000"/>
              </a:solidFill>
              <a:prstDash val="solid"/>
              <a:miter/>
            </a:ln>
          </a:right>
          <a:top>
            <a:ln w="12700" cap="flat">
              <a:solidFill>
                <a:srgbClr val="000000"/>
              </a:solidFill>
              <a:prstDash val="solid"/>
              <a:miter/>
            </a:ln>
          </a:top>
          <a:bottom>
            <a:ln w="12700" cap="flat">
              <a:solidFill>
                <a:srgbClr val="000000"/>
              </a:solidFill>
              <a:prstDash val="solid"/>
              <a:miter/>
            </a:ln>
          </a:bottom>
          <a:insideH>
            <a:ln w="12700" cap="flat">
              <a:solidFill>
                <a:srgbClr val="000000"/>
              </a:solidFill>
              <a:prstDash val="solid"/>
              <a:miter/>
            </a:ln>
          </a:insideH>
          <a:insideV>
            <a:ln w="12700" cap="flat">
              <a:solidFill>
                <a:srgbClr val="000000"/>
              </a:solidFill>
              <a:prstDash val="solid"/>
              <a:miter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/>
            </a:ln>
          </a:left>
          <a:right>
            <a:ln w="12700" cap="flat">
              <a:solidFill>
                <a:srgbClr val="000000"/>
              </a:solidFill>
              <a:prstDash val="solid"/>
              <a:miter/>
            </a:ln>
          </a:right>
          <a:top>
            <a:ln w="12700" cap="flat">
              <a:solidFill>
                <a:srgbClr val="000000"/>
              </a:solidFill>
              <a:prstDash val="solid"/>
              <a:miter/>
            </a:ln>
          </a:top>
          <a:bottom>
            <a:ln w="12700" cap="flat">
              <a:solidFill>
                <a:srgbClr val="000000"/>
              </a:solidFill>
              <a:prstDash val="solid"/>
              <a:miter/>
            </a:ln>
          </a:bottom>
          <a:insideH>
            <a:ln w="12700" cap="flat">
              <a:solidFill>
                <a:srgbClr val="000000"/>
              </a:solidFill>
              <a:prstDash val="solid"/>
              <a:miter/>
            </a:ln>
          </a:insideH>
          <a:insideV>
            <a:ln w="12700" cap="flat">
              <a:solidFill>
                <a:srgbClr val="000000"/>
              </a:solidFill>
              <a:prstDash val="solid"/>
              <a:miter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/>
            </a:ln>
          </a:left>
          <a:right>
            <a:ln w="12700" cap="flat">
              <a:solidFill>
                <a:srgbClr val="000000"/>
              </a:solidFill>
              <a:prstDash val="solid"/>
              <a:miter/>
            </a:ln>
          </a:right>
          <a:top>
            <a:ln w="12700" cap="flat">
              <a:solidFill>
                <a:srgbClr val="000000"/>
              </a:solidFill>
              <a:prstDash val="solid"/>
              <a:miter/>
            </a:ln>
          </a:top>
          <a:bottom>
            <a:ln w="12700" cap="flat">
              <a:solidFill>
                <a:srgbClr val="000000"/>
              </a:solidFill>
              <a:prstDash val="solid"/>
              <a:miter/>
            </a:ln>
          </a:bottom>
          <a:insideH>
            <a:ln w="12700" cap="flat">
              <a:solidFill>
                <a:srgbClr val="000000"/>
              </a:solidFill>
              <a:prstDash val="solid"/>
              <a:miter/>
            </a:ln>
          </a:insideH>
          <a:insideV>
            <a:ln w="12700" cap="flat">
              <a:solidFill>
                <a:srgbClr val="000000"/>
              </a:solidFill>
              <a:prstDash val="solid"/>
              <a:miter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/>
            </a:ln>
          </a:left>
          <a:right>
            <a:ln w="12700" cap="flat">
              <a:solidFill>
                <a:srgbClr val="000000"/>
              </a:solidFill>
              <a:prstDash val="solid"/>
              <a:miter/>
            </a:ln>
          </a:right>
          <a:top>
            <a:ln w="12700" cap="flat">
              <a:solidFill>
                <a:srgbClr val="000000"/>
              </a:solidFill>
              <a:prstDash val="solid"/>
              <a:miter/>
            </a:ln>
          </a:top>
          <a:bottom>
            <a:ln w="12700" cap="flat">
              <a:solidFill>
                <a:srgbClr val="000000"/>
              </a:solidFill>
              <a:prstDash val="solid"/>
              <a:miter/>
            </a:ln>
          </a:bottom>
          <a:insideH>
            <a:ln w="12700" cap="flat">
              <a:solidFill>
                <a:srgbClr val="000000"/>
              </a:solidFill>
              <a:prstDash val="solid"/>
              <a:miter/>
            </a:ln>
          </a:insideH>
          <a:insideV>
            <a:ln w="12700" cap="flat">
              <a:solidFill>
                <a:srgbClr val="000000"/>
              </a:solidFill>
              <a:prstDash val="solid"/>
              <a:miter/>
            </a:ln>
          </a:insideV>
        </a:tcBdr>
        <a:fill>
          <a:solidFill>
            <a:srgbClr val="5E7790"/>
          </a:solidFill>
        </a:fill>
      </a:tcStyle>
    </a:firstRow>
  </a:tblStyle>
  <a:tblStyle styleId="{C7B018BB-80A7-4F77-B60F-C8B233D01FF8}" styleName=""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/>
            </a:ln>
          </a:left>
          <a:right>
            <a:ln w="12700" cap="flat">
              <a:solidFill>
                <a:srgbClr val="B8B8B8"/>
              </a:solidFill>
              <a:prstDash val="solid"/>
              <a:miter/>
            </a:ln>
          </a:right>
          <a:top>
            <a:ln w="12700" cap="flat">
              <a:solidFill>
                <a:srgbClr val="B8B8B8"/>
              </a:solidFill>
              <a:prstDash val="solid"/>
              <a:miter/>
            </a:ln>
          </a:top>
          <a:bottom>
            <a:ln w="12700" cap="flat">
              <a:solidFill>
                <a:srgbClr val="B8B8B8"/>
              </a:solidFill>
              <a:prstDash val="solid"/>
              <a:miter/>
            </a:ln>
          </a:bottom>
          <a:insideH>
            <a:ln w="12700" cap="flat">
              <a:solidFill>
                <a:srgbClr val="B8B8B8"/>
              </a:solidFill>
              <a:prstDash val="solid"/>
              <a:miter/>
            </a:ln>
          </a:insideH>
          <a:insideV>
            <a:ln w="12700" cap="flat">
              <a:solidFill>
                <a:srgbClr val="B8B8B8"/>
              </a:solidFill>
              <a:prstDash val="solid"/>
              <a:miter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/>
            </a:ln>
          </a:left>
          <a:right>
            <a:ln w="12700" cap="flat">
              <a:solidFill>
                <a:srgbClr val="606060"/>
              </a:solidFill>
              <a:prstDash val="solid"/>
              <a:miter/>
            </a:ln>
          </a:right>
          <a:top>
            <a:ln w="12700" cap="flat">
              <a:solidFill>
                <a:srgbClr val="606060"/>
              </a:solidFill>
              <a:prstDash val="solid"/>
              <a:miter/>
            </a:ln>
          </a:top>
          <a:bottom>
            <a:ln w="12700" cap="flat">
              <a:solidFill>
                <a:srgbClr val="606060"/>
              </a:solidFill>
              <a:prstDash val="solid"/>
              <a:miter/>
            </a:ln>
          </a:bottom>
          <a:insideH>
            <a:ln w="12700" cap="flat">
              <a:solidFill>
                <a:srgbClr val="606060"/>
              </a:solidFill>
              <a:prstDash val="solid"/>
              <a:miter/>
            </a:ln>
          </a:insideH>
          <a:insideV>
            <a:ln w="12700" cap="flat">
              <a:solidFill>
                <a:srgbClr val="606060"/>
              </a:solidFill>
              <a:prstDash val="solid"/>
              <a:miter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/>
            </a:ln>
          </a:left>
          <a:right>
            <a:ln w="12700" cap="flat">
              <a:solidFill>
                <a:srgbClr val="B8B8B8"/>
              </a:solidFill>
              <a:prstDash val="solid"/>
              <a:miter/>
            </a:ln>
          </a:right>
          <a:top>
            <a:ln w="25400" cap="flat">
              <a:solidFill>
                <a:srgbClr val="606060"/>
              </a:solidFill>
              <a:prstDash val="solid"/>
              <a:miter/>
            </a:ln>
          </a:top>
          <a:bottom>
            <a:ln w="12700" cap="flat">
              <a:solidFill>
                <a:srgbClr val="606060"/>
              </a:solidFill>
              <a:prstDash val="solid"/>
              <a:miter/>
            </a:ln>
          </a:bottom>
          <a:insideH>
            <a:ln w="12700" cap="flat">
              <a:solidFill>
                <a:srgbClr val="B8B8B8"/>
              </a:solidFill>
              <a:prstDash val="solid"/>
              <a:miter/>
            </a:ln>
          </a:insideH>
          <a:insideV>
            <a:ln w="12700" cap="flat">
              <a:solidFill>
                <a:srgbClr val="B8B8B8"/>
              </a:solidFill>
              <a:prstDash val="solid"/>
              <a:miter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Apple SD 산돌고딕 Neo 세미볼드체"/>
          <a:ea typeface="Apple SD 산돌고딕 Neo 세미볼드체"/>
          <a:cs typeface="Apple SD 산돌고딕 Neo 세미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/>
            </a:ln>
          </a:left>
          <a:right>
            <a:ln w="12700" cap="flat">
              <a:solidFill>
                <a:srgbClr val="606060"/>
              </a:solidFill>
              <a:prstDash val="solid"/>
              <a:miter/>
            </a:ln>
          </a:right>
          <a:top>
            <a:ln w="12700" cap="flat">
              <a:solidFill>
                <a:srgbClr val="606060"/>
              </a:solidFill>
              <a:prstDash val="solid"/>
              <a:miter/>
            </a:ln>
          </a:top>
          <a:bottom>
            <a:ln w="12700" cap="flat">
              <a:solidFill>
                <a:srgbClr val="606060"/>
              </a:solidFill>
              <a:prstDash val="solid"/>
              <a:miter/>
            </a:ln>
          </a:bottom>
          <a:insideH>
            <a:ln w="12700" cap="flat">
              <a:solidFill>
                <a:srgbClr val="606060"/>
              </a:solidFill>
              <a:prstDash val="solid"/>
              <a:miter/>
            </a:ln>
          </a:insideH>
          <a:insideV>
            <a:ln w="12700" cap="flat">
              <a:solidFill>
                <a:srgbClr val="606060"/>
              </a:solidFill>
              <a:prstDash val="solid"/>
              <a:miter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6136" autoAdjust="0"/>
  </p:normalViewPr>
  <p:slideViewPr>
    <p:cSldViewPr snapToGrid="0">
      <p:cViewPr varScale="1">
        <p:scale>
          <a:sx n="55" d="100"/>
          <a:sy n="55" d="100"/>
        </p:scale>
        <p:origin x="168" y="22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16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5-08-05T08:53:06.005" idx="2">
    <p:pos x="10" y="10"/>
    <p:text>특이 자재 정보도 기입하면 좋겠네, 용접봉 81t사용, 도장사양,도금 등등
Remark가 여러 개이면 어떻게 처리해야 할까?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5-08-05T08:53:29.592" idx="3">
    <p:pos x="10" y="10"/>
    <p:text>다음장 level별 권한 사항 확인 가능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5-08-05T08:52:43.738" idx="1">
    <p:pos x="10" y="10"/>
    <p:text>전체 공사 컨테이너, 각공사별 상세 컨테이너, 각공장별 컨테이너, 금액적 컨테이너, 중량별 컨테이너,납기&amp;설치 기간 컨테이너
모든 사람에게 만족할 수 있는 dashboard를 구성하기란 어렵다. 보편적인 dashboard를 구성 target을 어디에 둘 것인가가 중요.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F4100D-6A1C-4053-9950-8254BD69476C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FC5EB6C1-5F5C-4D52-A3EB-FD1ED42F695E}">
      <dgm:prSet phldrT="[텍스트]"/>
      <dgm:spPr/>
      <dgm:t>
        <a:bodyPr/>
        <a:lstStyle/>
        <a:p>
          <a:pPr latinLnBrk="1"/>
          <a:r>
            <a:rPr lang="ko-KR" altLang="en-US" dirty="0"/>
            <a:t>현장확인</a:t>
          </a:r>
          <a:endParaRPr lang="en-US" altLang="ko-KR" dirty="0"/>
        </a:p>
        <a:p>
          <a:pPr latinLnBrk="1"/>
          <a:r>
            <a:rPr lang="en-US" altLang="ko-KR" dirty="0"/>
            <a:t>(</a:t>
          </a:r>
          <a:r>
            <a:rPr lang="ko-KR" altLang="en-US" dirty="0"/>
            <a:t>업체관리자</a:t>
          </a:r>
          <a:r>
            <a:rPr lang="en-US" altLang="ko-KR" dirty="0"/>
            <a:t>)</a:t>
          </a:r>
          <a:endParaRPr lang="ko-KR" altLang="en-US" dirty="0"/>
        </a:p>
      </dgm:t>
    </dgm:pt>
    <dgm:pt modelId="{DE9AE374-80FE-49ED-9257-D8DE7995B464}" type="parTrans" cxnId="{55024C02-03C1-4A4C-9A12-67DCCF19510B}">
      <dgm:prSet/>
      <dgm:spPr/>
      <dgm:t>
        <a:bodyPr/>
        <a:lstStyle/>
        <a:p>
          <a:pPr latinLnBrk="1"/>
          <a:endParaRPr lang="ko-KR" altLang="en-US"/>
        </a:p>
      </dgm:t>
    </dgm:pt>
    <dgm:pt modelId="{637869E9-865D-4FB8-851D-D18D714A4CE4}" type="sibTrans" cxnId="{55024C02-03C1-4A4C-9A12-67DCCF19510B}">
      <dgm:prSet/>
      <dgm:spPr/>
      <dgm:t>
        <a:bodyPr/>
        <a:lstStyle/>
        <a:p>
          <a:pPr latinLnBrk="1"/>
          <a:endParaRPr lang="ko-KR" altLang="en-US"/>
        </a:p>
      </dgm:t>
    </dgm:pt>
    <dgm:pt modelId="{B5DD9C26-95A4-436F-BDD7-9D4CB87C10D6}">
      <dgm:prSet phldrT="[텍스트]"/>
      <dgm:spPr/>
      <dgm:t>
        <a:bodyPr/>
        <a:lstStyle/>
        <a:p>
          <a:pPr latinLnBrk="1"/>
          <a:r>
            <a:rPr lang="ko-KR" altLang="en-US" dirty="0"/>
            <a:t>신청서 작성</a:t>
          </a:r>
          <a:endParaRPr lang="en-US" altLang="ko-KR" dirty="0"/>
        </a:p>
        <a:p>
          <a:pPr latinLnBrk="1"/>
          <a:r>
            <a:rPr lang="en-US" altLang="ko-KR" dirty="0"/>
            <a:t>(</a:t>
          </a:r>
          <a:r>
            <a:rPr lang="ko-KR" altLang="en-US" dirty="0"/>
            <a:t>업체관리자</a:t>
          </a:r>
          <a:r>
            <a:rPr lang="en-US" altLang="ko-KR" dirty="0"/>
            <a:t>/</a:t>
          </a:r>
          <a:r>
            <a:rPr lang="ko-KR" altLang="en-US" dirty="0"/>
            <a:t>엑셀</a:t>
          </a:r>
          <a:r>
            <a:rPr lang="en-US" altLang="ko-KR" dirty="0"/>
            <a:t>)</a:t>
          </a:r>
          <a:endParaRPr lang="ko-KR" altLang="en-US" dirty="0"/>
        </a:p>
      </dgm:t>
    </dgm:pt>
    <dgm:pt modelId="{6BBE2CD8-A8B1-4F76-BE1F-171C0687FEE3}" type="parTrans" cxnId="{819FFFC3-D511-4142-BBB1-263C6A776DC9}">
      <dgm:prSet/>
      <dgm:spPr/>
      <dgm:t>
        <a:bodyPr/>
        <a:lstStyle/>
        <a:p>
          <a:pPr latinLnBrk="1"/>
          <a:endParaRPr lang="ko-KR" altLang="en-US"/>
        </a:p>
      </dgm:t>
    </dgm:pt>
    <dgm:pt modelId="{52A8AFA6-569E-4C0E-A585-D7729D81F049}" type="sibTrans" cxnId="{819FFFC3-D511-4142-BBB1-263C6A776DC9}">
      <dgm:prSet/>
      <dgm:spPr/>
      <dgm:t>
        <a:bodyPr/>
        <a:lstStyle/>
        <a:p>
          <a:pPr latinLnBrk="1"/>
          <a:endParaRPr lang="ko-KR" altLang="en-US"/>
        </a:p>
      </dgm:t>
    </dgm:pt>
    <dgm:pt modelId="{09434FB7-D5F2-4A49-B65B-DA0D7FA14DC7}">
      <dgm:prSet phldrT="[텍스트]"/>
      <dgm:spPr/>
      <dgm:t>
        <a:bodyPr/>
        <a:lstStyle/>
        <a:p>
          <a:pPr latinLnBrk="1"/>
          <a:r>
            <a:rPr lang="ko-KR" altLang="en-US" dirty="0"/>
            <a:t>신청서 </a:t>
          </a:r>
          <a:r>
            <a:rPr lang="ko-KR" altLang="en-US" dirty="0" err="1"/>
            <a:t>카톡송부</a:t>
          </a:r>
          <a:endParaRPr lang="en-US" altLang="ko-KR" dirty="0"/>
        </a:p>
        <a:p>
          <a:pPr latinLnBrk="1"/>
          <a:r>
            <a:rPr lang="en-US" altLang="ko-KR" dirty="0"/>
            <a:t>(</a:t>
          </a:r>
          <a:r>
            <a:rPr lang="ko-KR" altLang="en-US" dirty="0"/>
            <a:t>업체관리자</a:t>
          </a:r>
          <a:r>
            <a:rPr lang="en-US" altLang="ko-KR" dirty="0"/>
            <a:t>/</a:t>
          </a:r>
          <a:r>
            <a:rPr lang="ko-KR" altLang="en-US" dirty="0"/>
            <a:t>엑셀</a:t>
          </a:r>
          <a:r>
            <a:rPr lang="en-US" altLang="ko-KR" dirty="0"/>
            <a:t>)</a:t>
          </a:r>
          <a:endParaRPr lang="ko-KR" altLang="en-US" dirty="0"/>
        </a:p>
      </dgm:t>
    </dgm:pt>
    <dgm:pt modelId="{5E897A47-0C81-4AF8-B782-19E0DEDF7157}" type="parTrans" cxnId="{4B16933D-B244-4AF0-A4F7-06413EDB5E0C}">
      <dgm:prSet/>
      <dgm:spPr/>
      <dgm:t>
        <a:bodyPr/>
        <a:lstStyle/>
        <a:p>
          <a:pPr latinLnBrk="1"/>
          <a:endParaRPr lang="ko-KR" altLang="en-US"/>
        </a:p>
      </dgm:t>
    </dgm:pt>
    <dgm:pt modelId="{004458E6-0E2E-4FE7-9A35-46D0B01FEC03}" type="sibTrans" cxnId="{4B16933D-B244-4AF0-A4F7-06413EDB5E0C}">
      <dgm:prSet/>
      <dgm:spPr/>
      <dgm:t>
        <a:bodyPr/>
        <a:lstStyle/>
        <a:p>
          <a:pPr latinLnBrk="1"/>
          <a:endParaRPr lang="ko-KR" altLang="en-US"/>
        </a:p>
      </dgm:t>
    </dgm:pt>
    <dgm:pt modelId="{D6368E5D-ACEC-4A65-855B-1DD1F64A476A}">
      <dgm:prSet phldrT="[텍스트]"/>
      <dgm:spPr/>
      <dgm:t>
        <a:bodyPr/>
        <a:lstStyle/>
        <a:p>
          <a:pPr latinLnBrk="1"/>
          <a:r>
            <a:rPr lang="ko-KR" altLang="en-US" dirty="0"/>
            <a:t>업체별</a:t>
          </a:r>
          <a:r>
            <a:rPr lang="en-US" altLang="ko-KR" dirty="0"/>
            <a:t>/</a:t>
          </a:r>
          <a:r>
            <a:rPr lang="ko-KR" altLang="en-US" dirty="0" err="1"/>
            <a:t>공사별</a:t>
          </a:r>
          <a:r>
            <a:rPr lang="ko-KR" altLang="en-US" dirty="0"/>
            <a:t> 취합</a:t>
          </a:r>
          <a:endParaRPr lang="en-US" altLang="ko-KR" dirty="0"/>
        </a:p>
        <a:p>
          <a:pPr latinLnBrk="1"/>
          <a:r>
            <a:rPr lang="en-US" altLang="ko-KR" dirty="0"/>
            <a:t>(</a:t>
          </a:r>
          <a:r>
            <a:rPr lang="ko-KR" altLang="en-US" dirty="0"/>
            <a:t>동성관리자</a:t>
          </a:r>
          <a:r>
            <a:rPr lang="en-US" altLang="ko-KR" dirty="0"/>
            <a:t>/</a:t>
          </a:r>
          <a:r>
            <a:rPr lang="ko-KR" altLang="en-US" dirty="0"/>
            <a:t>엑셀</a:t>
          </a:r>
          <a:r>
            <a:rPr lang="en-US" altLang="ko-KR" dirty="0"/>
            <a:t>)</a:t>
          </a:r>
          <a:endParaRPr lang="ko-KR" altLang="en-US" dirty="0"/>
        </a:p>
      </dgm:t>
    </dgm:pt>
    <dgm:pt modelId="{E0B9E7C9-8349-4946-B0CA-A26179EC71CF}" type="parTrans" cxnId="{333714CF-D896-424C-AD6D-D43B40DEA740}">
      <dgm:prSet/>
      <dgm:spPr/>
      <dgm:t>
        <a:bodyPr/>
        <a:lstStyle/>
        <a:p>
          <a:pPr latinLnBrk="1"/>
          <a:endParaRPr lang="ko-KR" altLang="en-US"/>
        </a:p>
      </dgm:t>
    </dgm:pt>
    <dgm:pt modelId="{02C56353-6ADF-42E2-9B92-9A4A3D5A282A}" type="sibTrans" cxnId="{333714CF-D896-424C-AD6D-D43B40DEA740}">
      <dgm:prSet/>
      <dgm:spPr/>
      <dgm:t>
        <a:bodyPr/>
        <a:lstStyle/>
        <a:p>
          <a:pPr latinLnBrk="1"/>
          <a:endParaRPr lang="ko-KR" altLang="en-US"/>
        </a:p>
      </dgm:t>
    </dgm:pt>
    <dgm:pt modelId="{595FAF46-DCAF-40BD-9417-7877E1AD85C9}">
      <dgm:prSet phldrT="[텍스트]"/>
      <dgm:spPr/>
      <dgm:t>
        <a:bodyPr/>
        <a:lstStyle/>
        <a:p>
          <a:pPr latinLnBrk="1"/>
          <a:r>
            <a:rPr lang="en-US" altLang="ko-KR" dirty="0"/>
            <a:t>MCS </a:t>
          </a:r>
          <a:r>
            <a:rPr lang="ko-KR" altLang="en-US" dirty="0"/>
            <a:t>입력</a:t>
          </a:r>
          <a:endParaRPr lang="en-US" altLang="ko-KR" dirty="0"/>
        </a:p>
        <a:p>
          <a:pPr latinLnBrk="1"/>
          <a:r>
            <a:rPr lang="en-US" altLang="ko-KR" dirty="0"/>
            <a:t>(</a:t>
          </a:r>
          <a:r>
            <a:rPr lang="ko-KR" altLang="en-US" dirty="0"/>
            <a:t>동성관리자</a:t>
          </a:r>
          <a:r>
            <a:rPr lang="en-US" altLang="ko-KR" dirty="0"/>
            <a:t>/</a:t>
          </a:r>
          <a:r>
            <a:rPr lang="ko-KR" altLang="en-US" dirty="0"/>
            <a:t>엑셀</a:t>
          </a:r>
          <a:r>
            <a:rPr lang="en-US" altLang="ko-KR" dirty="0"/>
            <a:t>)</a:t>
          </a:r>
          <a:endParaRPr lang="ko-KR" altLang="en-US" dirty="0"/>
        </a:p>
      </dgm:t>
    </dgm:pt>
    <dgm:pt modelId="{C7BF97E6-3A69-444E-909C-FC433632D974}" type="parTrans" cxnId="{EEFD4F88-5D93-47FD-8817-46D1DC1FD3D3}">
      <dgm:prSet/>
      <dgm:spPr/>
      <dgm:t>
        <a:bodyPr/>
        <a:lstStyle/>
        <a:p>
          <a:pPr latinLnBrk="1"/>
          <a:endParaRPr lang="ko-KR" altLang="en-US"/>
        </a:p>
      </dgm:t>
    </dgm:pt>
    <dgm:pt modelId="{99674758-13D0-444D-AF48-B5E0321936A7}" type="sibTrans" cxnId="{EEFD4F88-5D93-47FD-8817-46D1DC1FD3D3}">
      <dgm:prSet/>
      <dgm:spPr/>
      <dgm:t>
        <a:bodyPr/>
        <a:lstStyle/>
        <a:p>
          <a:pPr latinLnBrk="1"/>
          <a:endParaRPr lang="ko-KR" altLang="en-US"/>
        </a:p>
      </dgm:t>
    </dgm:pt>
    <dgm:pt modelId="{99C677C8-1510-41DA-B678-3A516A3E3864}">
      <dgm:prSet phldrT="[텍스트]"/>
      <dgm:spPr/>
      <dgm:t>
        <a:bodyPr/>
        <a:lstStyle/>
        <a:p>
          <a:pPr latinLnBrk="1"/>
          <a:r>
            <a:rPr lang="ko-KR" altLang="en-US" dirty="0"/>
            <a:t>메일발송</a:t>
          </a:r>
        </a:p>
      </dgm:t>
    </dgm:pt>
    <dgm:pt modelId="{D219B09E-0C3D-4967-B378-F79B0233EC84}" type="parTrans" cxnId="{CD2FF935-7525-41BC-96B3-03832E7CA7F8}">
      <dgm:prSet/>
      <dgm:spPr/>
      <dgm:t>
        <a:bodyPr/>
        <a:lstStyle/>
        <a:p>
          <a:pPr latinLnBrk="1"/>
          <a:endParaRPr lang="ko-KR" altLang="en-US"/>
        </a:p>
      </dgm:t>
    </dgm:pt>
    <dgm:pt modelId="{4CFFE25C-C099-41E4-A11D-4412EEB4089C}" type="sibTrans" cxnId="{CD2FF935-7525-41BC-96B3-03832E7CA7F8}">
      <dgm:prSet/>
      <dgm:spPr/>
      <dgm:t>
        <a:bodyPr/>
        <a:lstStyle/>
        <a:p>
          <a:pPr latinLnBrk="1"/>
          <a:endParaRPr lang="ko-KR" altLang="en-US"/>
        </a:p>
      </dgm:t>
    </dgm:pt>
    <dgm:pt modelId="{B33FD6C2-AA48-409D-8532-9222D0078FAD}" type="pres">
      <dgm:prSet presAssocID="{3AF4100D-6A1C-4053-9950-8254BD69476C}" presName="Name0" presStyleCnt="0">
        <dgm:presLayoutVars>
          <dgm:dir/>
          <dgm:resizeHandles val="exact"/>
        </dgm:presLayoutVars>
      </dgm:prSet>
      <dgm:spPr/>
    </dgm:pt>
    <dgm:pt modelId="{991BCB27-9C5B-4A23-914F-486B8CF70B97}" type="pres">
      <dgm:prSet presAssocID="{FC5EB6C1-5F5C-4D52-A3EB-FD1ED42F695E}" presName="node" presStyleLbl="node1" presStyleIdx="0" presStyleCnt="6">
        <dgm:presLayoutVars>
          <dgm:bulletEnabled val="1"/>
        </dgm:presLayoutVars>
      </dgm:prSet>
      <dgm:spPr/>
    </dgm:pt>
    <dgm:pt modelId="{1C5C487A-2147-4760-BB76-47BA8462CEFA}" type="pres">
      <dgm:prSet presAssocID="{637869E9-865D-4FB8-851D-D18D714A4CE4}" presName="sibTrans" presStyleLbl="sibTrans1D1" presStyleIdx="0" presStyleCnt="5"/>
      <dgm:spPr/>
    </dgm:pt>
    <dgm:pt modelId="{ECDD3800-DD16-48D7-8FE4-71DBB00082D1}" type="pres">
      <dgm:prSet presAssocID="{637869E9-865D-4FB8-851D-D18D714A4CE4}" presName="connectorText" presStyleLbl="sibTrans1D1" presStyleIdx="0" presStyleCnt="5"/>
      <dgm:spPr/>
    </dgm:pt>
    <dgm:pt modelId="{DCB92AF5-808B-442A-875E-20BDD96F5BEE}" type="pres">
      <dgm:prSet presAssocID="{B5DD9C26-95A4-436F-BDD7-9D4CB87C10D6}" presName="node" presStyleLbl="node1" presStyleIdx="1" presStyleCnt="6">
        <dgm:presLayoutVars>
          <dgm:bulletEnabled val="1"/>
        </dgm:presLayoutVars>
      </dgm:prSet>
      <dgm:spPr/>
    </dgm:pt>
    <dgm:pt modelId="{9B375E86-EE9F-4EBA-B608-4051A512A94D}" type="pres">
      <dgm:prSet presAssocID="{52A8AFA6-569E-4C0E-A585-D7729D81F049}" presName="sibTrans" presStyleLbl="sibTrans1D1" presStyleIdx="1" presStyleCnt="5"/>
      <dgm:spPr/>
    </dgm:pt>
    <dgm:pt modelId="{337006C0-EE46-496E-A411-DCC8F3273FE8}" type="pres">
      <dgm:prSet presAssocID="{52A8AFA6-569E-4C0E-A585-D7729D81F049}" presName="connectorText" presStyleLbl="sibTrans1D1" presStyleIdx="1" presStyleCnt="5"/>
      <dgm:spPr/>
    </dgm:pt>
    <dgm:pt modelId="{5A7C1813-EC5F-4C30-B911-21906FA2ACB0}" type="pres">
      <dgm:prSet presAssocID="{09434FB7-D5F2-4A49-B65B-DA0D7FA14DC7}" presName="node" presStyleLbl="node1" presStyleIdx="2" presStyleCnt="6">
        <dgm:presLayoutVars>
          <dgm:bulletEnabled val="1"/>
        </dgm:presLayoutVars>
      </dgm:prSet>
      <dgm:spPr/>
    </dgm:pt>
    <dgm:pt modelId="{B3D7F39B-F9D9-4C47-94AB-1C299BD28162}" type="pres">
      <dgm:prSet presAssocID="{004458E6-0E2E-4FE7-9A35-46D0B01FEC03}" presName="sibTrans" presStyleLbl="sibTrans1D1" presStyleIdx="2" presStyleCnt="5"/>
      <dgm:spPr/>
    </dgm:pt>
    <dgm:pt modelId="{D6FDB790-5186-4315-9E8B-F6871B937F9A}" type="pres">
      <dgm:prSet presAssocID="{004458E6-0E2E-4FE7-9A35-46D0B01FEC03}" presName="connectorText" presStyleLbl="sibTrans1D1" presStyleIdx="2" presStyleCnt="5"/>
      <dgm:spPr/>
    </dgm:pt>
    <dgm:pt modelId="{63CF6FD1-DD8E-4022-B649-DB1DCD4ACB65}" type="pres">
      <dgm:prSet presAssocID="{D6368E5D-ACEC-4A65-855B-1DD1F64A476A}" presName="node" presStyleLbl="node1" presStyleIdx="3" presStyleCnt="6">
        <dgm:presLayoutVars>
          <dgm:bulletEnabled val="1"/>
        </dgm:presLayoutVars>
      </dgm:prSet>
      <dgm:spPr/>
    </dgm:pt>
    <dgm:pt modelId="{4DC586AA-D2F8-407A-AC70-E9B900563FAD}" type="pres">
      <dgm:prSet presAssocID="{02C56353-6ADF-42E2-9B92-9A4A3D5A282A}" presName="sibTrans" presStyleLbl="sibTrans1D1" presStyleIdx="3" presStyleCnt="5"/>
      <dgm:spPr/>
    </dgm:pt>
    <dgm:pt modelId="{BBF55481-4783-4FD3-81AC-80F662EDDFBE}" type="pres">
      <dgm:prSet presAssocID="{02C56353-6ADF-42E2-9B92-9A4A3D5A282A}" presName="connectorText" presStyleLbl="sibTrans1D1" presStyleIdx="3" presStyleCnt="5"/>
      <dgm:spPr/>
    </dgm:pt>
    <dgm:pt modelId="{BD1CF1C4-B29D-49A8-B212-65396D6AB0DC}" type="pres">
      <dgm:prSet presAssocID="{595FAF46-DCAF-40BD-9417-7877E1AD85C9}" presName="node" presStyleLbl="node1" presStyleIdx="4" presStyleCnt="6">
        <dgm:presLayoutVars>
          <dgm:bulletEnabled val="1"/>
        </dgm:presLayoutVars>
      </dgm:prSet>
      <dgm:spPr/>
    </dgm:pt>
    <dgm:pt modelId="{BDF4E14A-9D22-4986-A45E-1023CF4BB808}" type="pres">
      <dgm:prSet presAssocID="{99674758-13D0-444D-AF48-B5E0321936A7}" presName="sibTrans" presStyleLbl="sibTrans1D1" presStyleIdx="4" presStyleCnt="5"/>
      <dgm:spPr/>
    </dgm:pt>
    <dgm:pt modelId="{53A28A45-BBE2-4F14-A2F2-441D9272BC45}" type="pres">
      <dgm:prSet presAssocID="{99674758-13D0-444D-AF48-B5E0321936A7}" presName="connectorText" presStyleLbl="sibTrans1D1" presStyleIdx="4" presStyleCnt="5"/>
      <dgm:spPr/>
    </dgm:pt>
    <dgm:pt modelId="{74CF0DF3-4986-4B7F-BFAD-E2E17AEFF4BF}" type="pres">
      <dgm:prSet presAssocID="{99C677C8-1510-41DA-B678-3A516A3E3864}" presName="node" presStyleLbl="node1" presStyleIdx="5" presStyleCnt="6">
        <dgm:presLayoutVars>
          <dgm:bulletEnabled val="1"/>
        </dgm:presLayoutVars>
      </dgm:prSet>
      <dgm:spPr/>
    </dgm:pt>
  </dgm:ptLst>
  <dgm:cxnLst>
    <dgm:cxn modelId="{55024C02-03C1-4A4C-9A12-67DCCF19510B}" srcId="{3AF4100D-6A1C-4053-9950-8254BD69476C}" destId="{FC5EB6C1-5F5C-4D52-A3EB-FD1ED42F695E}" srcOrd="0" destOrd="0" parTransId="{DE9AE374-80FE-49ED-9257-D8DE7995B464}" sibTransId="{637869E9-865D-4FB8-851D-D18D714A4CE4}"/>
    <dgm:cxn modelId="{5014D90A-65D1-4956-8973-56F284CC290D}" type="presOf" srcId="{3AF4100D-6A1C-4053-9950-8254BD69476C}" destId="{B33FD6C2-AA48-409D-8532-9222D0078FAD}" srcOrd="0" destOrd="0" presId="urn:microsoft.com/office/officeart/2005/8/layout/bProcess3"/>
    <dgm:cxn modelId="{9277D526-0DFD-44F6-8329-481D9758B48B}" type="presOf" srcId="{B5DD9C26-95A4-436F-BDD7-9D4CB87C10D6}" destId="{DCB92AF5-808B-442A-875E-20BDD96F5BEE}" srcOrd="0" destOrd="0" presId="urn:microsoft.com/office/officeart/2005/8/layout/bProcess3"/>
    <dgm:cxn modelId="{CD2FF935-7525-41BC-96B3-03832E7CA7F8}" srcId="{3AF4100D-6A1C-4053-9950-8254BD69476C}" destId="{99C677C8-1510-41DA-B678-3A516A3E3864}" srcOrd="5" destOrd="0" parTransId="{D219B09E-0C3D-4967-B378-F79B0233EC84}" sibTransId="{4CFFE25C-C099-41E4-A11D-4412EEB4089C}"/>
    <dgm:cxn modelId="{4B16933D-B244-4AF0-A4F7-06413EDB5E0C}" srcId="{3AF4100D-6A1C-4053-9950-8254BD69476C}" destId="{09434FB7-D5F2-4A49-B65B-DA0D7FA14DC7}" srcOrd="2" destOrd="0" parTransId="{5E897A47-0C81-4AF8-B782-19E0DEDF7157}" sibTransId="{004458E6-0E2E-4FE7-9A35-46D0B01FEC03}"/>
    <dgm:cxn modelId="{720B386B-6DF5-49B7-9203-47C8C313EBC3}" type="presOf" srcId="{02C56353-6ADF-42E2-9B92-9A4A3D5A282A}" destId="{BBF55481-4783-4FD3-81AC-80F662EDDFBE}" srcOrd="1" destOrd="0" presId="urn:microsoft.com/office/officeart/2005/8/layout/bProcess3"/>
    <dgm:cxn modelId="{7A2F966D-79B3-48A4-A2D1-4F61664CCE7D}" type="presOf" srcId="{99C677C8-1510-41DA-B678-3A516A3E3864}" destId="{74CF0DF3-4986-4B7F-BFAD-E2E17AEFF4BF}" srcOrd="0" destOrd="0" presId="urn:microsoft.com/office/officeart/2005/8/layout/bProcess3"/>
    <dgm:cxn modelId="{41AD8973-AE13-4010-B2C8-30C042765871}" type="presOf" srcId="{004458E6-0E2E-4FE7-9A35-46D0B01FEC03}" destId="{B3D7F39B-F9D9-4C47-94AB-1C299BD28162}" srcOrd="0" destOrd="0" presId="urn:microsoft.com/office/officeart/2005/8/layout/bProcess3"/>
    <dgm:cxn modelId="{68DDE073-51AD-4479-A87C-A1F9AD52765C}" type="presOf" srcId="{02C56353-6ADF-42E2-9B92-9A4A3D5A282A}" destId="{4DC586AA-D2F8-407A-AC70-E9B900563FAD}" srcOrd="0" destOrd="0" presId="urn:microsoft.com/office/officeart/2005/8/layout/bProcess3"/>
    <dgm:cxn modelId="{7D7B0283-17F4-4DD2-86F3-3F0F61349DC7}" type="presOf" srcId="{52A8AFA6-569E-4C0E-A585-D7729D81F049}" destId="{337006C0-EE46-496E-A411-DCC8F3273FE8}" srcOrd="1" destOrd="0" presId="urn:microsoft.com/office/officeart/2005/8/layout/bProcess3"/>
    <dgm:cxn modelId="{EEFD4F88-5D93-47FD-8817-46D1DC1FD3D3}" srcId="{3AF4100D-6A1C-4053-9950-8254BD69476C}" destId="{595FAF46-DCAF-40BD-9417-7877E1AD85C9}" srcOrd="4" destOrd="0" parTransId="{C7BF97E6-3A69-444E-909C-FC433632D974}" sibTransId="{99674758-13D0-444D-AF48-B5E0321936A7}"/>
    <dgm:cxn modelId="{FF2E648B-65E5-442C-B200-6482084C472E}" type="presOf" srcId="{004458E6-0E2E-4FE7-9A35-46D0B01FEC03}" destId="{D6FDB790-5186-4315-9E8B-F6871B937F9A}" srcOrd="1" destOrd="0" presId="urn:microsoft.com/office/officeart/2005/8/layout/bProcess3"/>
    <dgm:cxn modelId="{9D055395-BB36-4714-B7D9-3D3A039F6C64}" type="presOf" srcId="{D6368E5D-ACEC-4A65-855B-1DD1F64A476A}" destId="{63CF6FD1-DD8E-4022-B649-DB1DCD4ACB65}" srcOrd="0" destOrd="0" presId="urn:microsoft.com/office/officeart/2005/8/layout/bProcess3"/>
    <dgm:cxn modelId="{30F94297-1312-44BA-B970-D186BAB86919}" type="presOf" srcId="{FC5EB6C1-5F5C-4D52-A3EB-FD1ED42F695E}" destId="{991BCB27-9C5B-4A23-914F-486B8CF70B97}" srcOrd="0" destOrd="0" presId="urn:microsoft.com/office/officeart/2005/8/layout/bProcess3"/>
    <dgm:cxn modelId="{43B7E0B6-E7CD-40DD-8FE5-20E59D9DAC2A}" type="presOf" srcId="{637869E9-865D-4FB8-851D-D18D714A4CE4}" destId="{ECDD3800-DD16-48D7-8FE4-71DBB00082D1}" srcOrd="1" destOrd="0" presId="urn:microsoft.com/office/officeart/2005/8/layout/bProcess3"/>
    <dgm:cxn modelId="{819FFFC3-D511-4142-BBB1-263C6A776DC9}" srcId="{3AF4100D-6A1C-4053-9950-8254BD69476C}" destId="{B5DD9C26-95A4-436F-BDD7-9D4CB87C10D6}" srcOrd="1" destOrd="0" parTransId="{6BBE2CD8-A8B1-4F76-BE1F-171C0687FEE3}" sibTransId="{52A8AFA6-569E-4C0E-A585-D7729D81F049}"/>
    <dgm:cxn modelId="{AFBFA8CC-D3D3-4B85-AE89-F6A934D38336}" type="presOf" srcId="{09434FB7-D5F2-4A49-B65B-DA0D7FA14DC7}" destId="{5A7C1813-EC5F-4C30-B911-21906FA2ACB0}" srcOrd="0" destOrd="0" presId="urn:microsoft.com/office/officeart/2005/8/layout/bProcess3"/>
    <dgm:cxn modelId="{3F7993CD-4D44-4F4D-9E9D-99BF523DB1B1}" type="presOf" srcId="{52A8AFA6-569E-4C0E-A585-D7729D81F049}" destId="{9B375E86-EE9F-4EBA-B608-4051A512A94D}" srcOrd="0" destOrd="0" presId="urn:microsoft.com/office/officeart/2005/8/layout/bProcess3"/>
    <dgm:cxn modelId="{333714CF-D896-424C-AD6D-D43B40DEA740}" srcId="{3AF4100D-6A1C-4053-9950-8254BD69476C}" destId="{D6368E5D-ACEC-4A65-855B-1DD1F64A476A}" srcOrd="3" destOrd="0" parTransId="{E0B9E7C9-8349-4946-B0CA-A26179EC71CF}" sibTransId="{02C56353-6ADF-42E2-9B92-9A4A3D5A282A}"/>
    <dgm:cxn modelId="{C5365DE9-75C9-46F3-B17F-487FE4673BE0}" type="presOf" srcId="{637869E9-865D-4FB8-851D-D18D714A4CE4}" destId="{1C5C487A-2147-4760-BB76-47BA8462CEFA}" srcOrd="0" destOrd="0" presId="urn:microsoft.com/office/officeart/2005/8/layout/bProcess3"/>
    <dgm:cxn modelId="{49069BEE-F80B-4421-9BEE-D060D2EC7FA4}" type="presOf" srcId="{99674758-13D0-444D-AF48-B5E0321936A7}" destId="{53A28A45-BBE2-4F14-A2F2-441D9272BC45}" srcOrd="1" destOrd="0" presId="urn:microsoft.com/office/officeart/2005/8/layout/bProcess3"/>
    <dgm:cxn modelId="{3E54D7F6-244C-4423-9B67-53D991F80886}" type="presOf" srcId="{99674758-13D0-444D-AF48-B5E0321936A7}" destId="{BDF4E14A-9D22-4986-A45E-1023CF4BB808}" srcOrd="0" destOrd="0" presId="urn:microsoft.com/office/officeart/2005/8/layout/bProcess3"/>
    <dgm:cxn modelId="{60FF31F7-B385-442E-87A3-F47F27AB5D26}" type="presOf" srcId="{595FAF46-DCAF-40BD-9417-7877E1AD85C9}" destId="{BD1CF1C4-B29D-49A8-B212-65396D6AB0DC}" srcOrd="0" destOrd="0" presId="urn:microsoft.com/office/officeart/2005/8/layout/bProcess3"/>
    <dgm:cxn modelId="{AE8AE44E-D1BC-44DF-8186-375E7197542B}" type="presParOf" srcId="{B33FD6C2-AA48-409D-8532-9222D0078FAD}" destId="{991BCB27-9C5B-4A23-914F-486B8CF70B97}" srcOrd="0" destOrd="0" presId="urn:microsoft.com/office/officeart/2005/8/layout/bProcess3"/>
    <dgm:cxn modelId="{769F43D5-FDC3-49D3-8FC1-C1E2E6606E95}" type="presParOf" srcId="{B33FD6C2-AA48-409D-8532-9222D0078FAD}" destId="{1C5C487A-2147-4760-BB76-47BA8462CEFA}" srcOrd="1" destOrd="0" presId="urn:microsoft.com/office/officeart/2005/8/layout/bProcess3"/>
    <dgm:cxn modelId="{16D9C456-4699-41A2-899B-68FC6FD813E8}" type="presParOf" srcId="{1C5C487A-2147-4760-BB76-47BA8462CEFA}" destId="{ECDD3800-DD16-48D7-8FE4-71DBB00082D1}" srcOrd="0" destOrd="0" presId="urn:microsoft.com/office/officeart/2005/8/layout/bProcess3"/>
    <dgm:cxn modelId="{3F3B7CB2-4A1E-44D1-946B-CF3545F998A9}" type="presParOf" srcId="{B33FD6C2-AA48-409D-8532-9222D0078FAD}" destId="{DCB92AF5-808B-442A-875E-20BDD96F5BEE}" srcOrd="2" destOrd="0" presId="urn:microsoft.com/office/officeart/2005/8/layout/bProcess3"/>
    <dgm:cxn modelId="{D5BD30F0-4F9E-4DF7-9B5A-49FE2DF38A01}" type="presParOf" srcId="{B33FD6C2-AA48-409D-8532-9222D0078FAD}" destId="{9B375E86-EE9F-4EBA-B608-4051A512A94D}" srcOrd="3" destOrd="0" presId="urn:microsoft.com/office/officeart/2005/8/layout/bProcess3"/>
    <dgm:cxn modelId="{3F23721B-BF21-4E62-AA96-00878EAC2623}" type="presParOf" srcId="{9B375E86-EE9F-4EBA-B608-4051A512A94D}" destId="{337006C0-EE46-496E-A411-DCC8F3273FE8}" srcOrd="0" destOrd="0" presId="urn:microsoft.com/office/officeart/2005/8/layout/bProcess3"/>
    <dgm:cxn modelId="{51D0BBC1-2623-40C5-B531-059DA850925B}" type="presParOf" srcId="{B33FD6C2-AA48-409D-8532-9222D0078FAD}" destId="{5A7C1813-EC5F-4C30-B911-21906FA2ACB0}" srcOrd="4" destOrd="0" presId="urn:microsoft.com/office/officeart/2005/8/layout/bProcess3"/>
    <dgm:cxn modelId="{DB179400-2F08-4259-AF9E-78194676CA77}" type="presParOf" srcId="{B33FD6C2-AA48-409D-8532-9222D0078FAD}" destId="{B3D7F39B-F9D9-4C47-94AB-1C299BD28162}" srcOrd="5" destOrd="0" presId="urn:microsoft.com/office/officeart/2005/8/layout/bProcess3"/>
    <dgm:cxn modelId="{A02FCA28-2279-4264-B6A6-A87D659596E4}" type="presParOf" srcId="{B3D7F39B-F9D9-4C47-94AB-1C299BD28162}" destId="{D6FDB790-5186-4315-9E8B-F6871B937F9A}" srcOrd="0" destOrd="0" presId="urn:microsoft.com/office/officeart/2005/8/layout/bProcess3"/>
    <dgm:cxn modelId="{75445C12-17CC-427B-90E5-350D6BA97F02}" type="presParOf" srcId="{B33FD6C2-AA48-409D-8532-9222D0078FAD}" destId="{63CF6FD1-DD8E-4022-B649-DB1DCD4ACB65}" srcOrd="6" destOrd="0" presId="urn:microsoft.com/office/officeart/2005/8/layout/bProcess3"/>
    <dgm:cxn modelId="{8B6E98FD-507E-47F9-994D-B48F5B2F89DA}" type="presParOf" srcId="{B33FD6C2-AA48-409D-8532-9222D0078FAD}" destId="{4DC586AA-D2F8-407A-AC70-E9B900563FAD}" srcOrd="7" destOrd="0" presId="urn:microsoft.com/office/officeart/2005/8/layout/bProcess3"/>
    <dgm:cxn modelId="{BFF0DA5C-0F6B-46E0-AC12-09C4AC6DAD46}" type="presParOf" srcId="{4DC586AA-D2F8-407A-AC70-E9B900563FAD}" destId="{BBF55481-4783-4FD3-81AC-80F662EDDFBE}" srcOrd="0" destOrd="0" presId="urn:microsoft.com/office/officeart/2005/8/layout/bProcess3"/>
    <dgm:cxn modelId="{0BE7172B-9A5D-44D5-B944-B9D14D449F85}" type="presParOf" srcId="{B33FD6C2-AA48-409D-8532-9222D0078FAD}" destId="{BD1CF1C4-B29D-49A8-B212-65396D6AB0DC}" srcOrd="8" destOrd="0" presId="urn:microsoft.com/office/officeart/2005/8/layout/bProcess3"/>
    <dgm:cxn modelId="{66007CB6-B798-4C1A-A7A3-1FF625C483FB}" type="presParOf" srcId="{B33FD6C2-AA48-409D-8532-9222D0078FAD}" destId="{BDF4E14A-9D22-4986-A45E-1023CF4BB808}" srcOrd="9" destOrd="0" presId="urn:microsoft.com/office/officeart/2005/8/layout/bProcess3"/>
    <dgm:cxn modelId="{C6AE5D85-E5EC-4293-96D0-FAE0F8D3A63C}" type="presParOf" srcId="{BDF4E14A-9D22-4986-A45E-1023CF4BB808}" destId="{53A28A45-BBE2-4F14-A2F2-441D9272BC45}" srcOrd="0" destOrd="0" presId="urn:microsoft.com/office/officeart/2005/8/layout/bProcess3"/>
    <dgm:cxn modelId="{D639BAF9-13E4-4E1B-8848-20E64DFADEE3}" type="presParOf" srcId="{B33FD6C2-AA48-409D-8532-9222D0078FAD}" destId="{74CF0DF3-4986-4B7F-BFAD-E2E17AEFF4BF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F4100D-6A1C-4053-9950-8254BD69476C}" type="doc">
      <dgm:prSet loTypeId="urn:microsoft.com/office/officeart/2005/8/layout/bProcess3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FC5EB6C1-5F5C-4D52-A3EB-FD1ED42F695E}">
      <dgm:prSet phldrT="[텍스트]"/>
      <dgm:spPr/>
      <dgm:t>
        <a:bodyPr/>
        <a:lstStyle/>
        <a:p>
          <a:pPr latinLnBrk="1"/>
          <a:r>
            <a:rPr lang="ko-KR" altLang="en-US" dirty="0"/>
            <a:t>현장확인</a:t>
          </a:r>
        </a:p>
      </dgm:t>
    </dgm:pt>
    <dgm:pt modelId="{DE9AE374-80FE-49ED-9257-D8DE7995B464}" type="parTrans" cxnId="{55024C02-03C1-4A4C-9A12-67DCCF19510B}">
      <dgm:prSet/>
      <dgm:spPr/>
      <dgm:t>
        <a:bodyPr/>
        <a:lstStyle/>
        <a:p>
          <a:pPr latinLnBrk="1"/>
          <a:endParaRPr lang="ko-KR" altLang="en-US"/>
        </a:p>
      </dgm:t>
    </dgm:pt>
    <dgm:pt modelId="{637869E9-865D-4FB8-851D-D18D714A4CE4}" type="sibTrans" cxnId="{55024C02-03C1-4A4C-9A12-67DCCF19510B}">
      <dgm:prSet/>
      <dgm:spPr/>
      <dgm:t>
        <a:bodyPr/>
        <a:lstStyle/>
        <a:p>
          <a:pPr latinLnBrk="1"/>
          <a:endParaRPr lang="ko-KR" altLang="en-US"/>
        </a:p>
      </dgm:t>
    </dgm:pt>
    <dgm:pt modelId="{B5DD9C26-95A4-436F-BDD7-9D4CB87C10D6}">
      <dgm:prSet phldrT="[텍스트]"/>
      <dgm:spPr/>
      <dgm:t>
        <a:bodyPr/>
        <a:lstStyle/>
        <a:p>
          <a:pPr latinLnBrk="1"/>
          <a:r>
            <a:rPr lang="ko-KR" altLang="en-US" dirty="0"/>
            <a:t>신청서작성</a:t>
          </a:r>
          <a:endParaRPr lang="en-US" altLang="ko-KR" dirty="0"/>
        </a:p>
        <a:p>
          <a:pPr latinLnBrk="1"/>
          <a:r>
            <a:rPr lang="en-US" altLang="ko-KR" dirty="0"/>
            <a:t>&amp; </a:t>
          </a:r>
          <a:r>
            <a:rPr lang="ko-KR" altLang="en-US" dirty="0"/>
            <a:t>검색 후 신청</a:t>
          </a:r>
          <a:endParaRPr lang="en-US" altLang="ko-KR" dirty="0"/>
        </a:p>
      </dgm:t>
    </dgm:pt>
    <dgm:pt modelId="{6BBE2CD8-A8B1-4F76-BE1F-171C0687FEE3}" type="parTrans" cxnId="{819FFFC3-D511-4142-BBB1-263C6A776DC9}">
      <dgm:prSet/>
      <dgm:spPr/>
      <dgm:t>
        <a:bodyPr/>
        <a:lstStyle/>
        <a:p>
          <a:pPr latinLnBrk="1"/>
          <a:endParaRPr lang="ko-KR" altLang="en-US"/>
        </a:p>
      </dgm:t>
    </dgm:pt>
    <dgm:pt modelId="{52A8AFA6-569E-4C0E-A585-D7729D81F049}" type="sibTrans" cxnId="{819FFFC3-D511-4142-BBB1-263C6A776DC9}">
      <dgm:prSet/>
      <dgm:spPr/>
      <dgm:t>
        <a:bodyPr/>
        <a:lstStyle/>
        <a:p>
          <a:pPr latinLnBrk="1"/>
          <a:endParaRPr lang="ko-KR" altLang="en-US"/>
        </a:p>
      </dgm:t>
    </dgm:pt>
    <dgm:pt modelId="{09434FB7-D5F2-4A49-B65B-DA0D7FA14DC7}">
      <dgm:prSet phldrT="[텍스트]"/>
      <dgm:spPr/>
      <dgm:t>
        <a:bodyPr/>
        <a:lstStyle/>
        <a:p>
          <a:pPr latinLnBrk="1"/>
          <a:r>
            <a:rPr lang="en-US" altLang="ko-KR" dirty="0"/>
            <a:t>RPA Upload</a:t>
          </a:r>
          <a:endParaRPr lang="ko-KR" altLang="en-US" dirty="0"/>
        </a:p>
      </dgm:t>
    </dgm:pt>
    <dgm:pt modelId="{5E897A47-0C81-4AF8-B782-19E0DEDF7157}" type="parTrans" cxnId="{4B16933D-B244-4AF0-A4F7-06413EDB5E0C}">
      <dgm:prSet/>
      <dgm:spPr/>
      <dgm:t>
        <a:bodyPr/>
        <a:lstStyle/>
        <a:p>
          <a:pPr latinLnBrk="1"/>
          <a:endParaRPr lang="ko-KR" altLang="en-US"/>
        </a:p>
      </dgm:t>
    </dgm:pt>
    <dgm:pt modelId="{004458E6-0E2E-4FE7-9A35-46D0B01FEC03}" type="sibTrans" cxnId="{4B16933D-B244-4AF0-A4F7-06413EDB5E0C}">
      <dgm:prSet/>
      <dgm:spPr/>
      <dgm:t>
        <a:bodyPr/>
        <a:lstStyle/>
        <a:p>
          <a:pPr latinLnBrk="1"/>
          <a:endParaRPr lang="ko-KR" altLang="en-US"/>
        </a:p>
      </dgm:t>
    </dgm:pt>
    <dgm:pt modelId="{D6368E5D-ACEC-4A65-855B-1DD1F64A476A}">
      <dgm:prSet phldrT="[텍스트]"/>
      <dgm:spPr/>
      <dgm:t>
        <a:bodyPr/>
        <a:lstStyle/>
        <a:p>
          <a:pPr latinLnBrk="1"/>
          <a:r>
            <a:rPr lang="ko-KR" altLang="en-US" dirty="0"/>
            <a:t>동성관리자</a:t>
          </a:r>
          <a:endParaRPr lang="en-US" altLang="ko-KR" dirty="0"/>
        </a:p>
        <a:p>
          <a:pPr latinLnBrk="1"/>
          <a:r>
            <a:rPr lang="ko-KR" altLang="en-US" dirty="0"/>
            <a:t>승인</a:t>
          </a:r>
        </a:p>
      </dgm:t>
    </dgm:pt>
    <dgm:pt modelId="{E0B9E7C9-8349-4946-B0CA-A26179EC71CF}" type="parTrans" cxnId="{333714CF-D896-424C-AD6D-D43B40DEA740}">
      <dgm:prSet/>
      <dgm:spPr/>
      <dgm:t>
        <a:bodyPr/>
        <a:lstStyle/>
        <a:p>
          <a:pPr latinLnBrk="1"/>
          <a:endParaRPr lang="ko-KR" altLang="en-US"/>
        </a:p>
      </dgm:t>
    </dgm:pt>
    <dgm:pt modelId="{02C56353-6ADF-42E2-9B92-9A4A3D5A282A}" type="sibTrans" cxnId="{333714CF-D896-424C-AD6D-D43B40DEA740}">
      <dgm:prSet/>
      <dgm:spPr/>
      <dgm:t>
        <a:bodyPr/>
        <a:lstStyle/>
        <a:p>
          <a:pPr latinLnBrk="1"/>
          <a:endParaRPr lang="ko-KR" altLang="en-US"/>
        </a:p>
      </dgm:t>
    </dgm:pt>
    <dgm:pt modelId="{B33FD6C2-AA48-409D-8532-9222D0078FAD}" type="pres">
      <dgm:prSet presAssocID="{3AF4100D-6A1C-4053-9950-8254BD69476C}" presName="Name0" presStyleCnt="0">
        <dgm:presLayoutVars>
          <dgm:dir/>
          <dgm:resizeHandles val="exact"/>
        </dgm:presLayoutVars>
      </dgm:prSet>
      <dgm:spPr/>
    </dgm:pt>
    <dgm:pt modelId="{991BCB27-9C5B-4A23-914F-486B8CF70B97}" type="pres">
      <dgm:prSet presAssocID="{FC5EB6C1-5F5C-4D52-A3EB-FD1ED42F695E}" presName="node" presStyleLbl="node1" presStyleIdx="0" presStyleCnt="4">
        <dgm:presLayoutVars>
          <dgm:bulletEnabled val="1"/>
        </dgm:presLayoutVars>
      </dgm:prSet>
      <dgm:spPr/>
    </dgm:pt>
    <dgm:pt modelId="{1C5C487A-2147-4760-BB76-47BA8462CEFA}" type="pres">
      <dgm:prSet presAssocID="{637869E9-865D-4FB8-851D-D18D714A4CE4}" presName="sibTrans" presStyleLbl="sibTrans1D1" presStyleIdx="0" presStyleCnt="3"/>
      <dgm:spPr/>
    </dgm:pt>
    <dgm:pt modelId="{ECDD3800-DD16-48D7-8FE4-71DBB00082D1}" type="pres">
      <dgm:prSet presAssocID="{637869E9-865D-4FB8-851D-D18D714A4CE4}" presName="connectorText" presStyleLbl="sibTrans1D1" presStyleIdx="0" presStyleCnt="3"/>
      <dgm:spPr/>
    </dgm:pt>
    <dgm:pt modelId="{DCB92AF5-808B-442A-875E-20BDD96F5BEE}" type="pres">
      <dgm:prSet presAssocID="{B5DD9C26-95A4-436F-BDD7-9D4CB87C10D6}" presName="node" presStyleLbl="node1" presStyleIdx="1" presStyleCnt="4">
        <dgm:presLayoutVars>
          <dgm:bulletEnabled val="1"/>
        </dgm:presLayoutVars>
      </dgm:prSet>
      <dgm:spPr/>
    </dgm:pt>
    <dgm:pt modelId="{9B375E86-EE9F-4EBA-B608-4051A512A94D}" type="pres">
      <dgm:prSet presAssocID="{52A8AFA6-569E-4C0E-A585-D7729D81F049}" presName="sibTrans" presStyleLbl="sibTrans1D1" presStyleIdx="1" presStyleCnt="3"/>
      <dgm:spPr/>
    </dgm:pt>
    <dgm:pt modelId="{337006C0-EE46-496E-A411-DCC8F3273FE8}" type="pres">
      <dgm:prSet presAssocID="{52A8AFA6-569E-4C0E-A585-D7729D81F049}" presName="connectorText" presStyleLbl="sibTrans1D1" presStyleIdx="1" presStyleCnt="3"/>
      <dgm:spPr/>
    </dgm:pt>
    <dgm:pt modelId="{5A7C1813-EC5F-4C30-B911-21906FA2ACB0}" type="pres">
      <dgm:prSet presAssocID="{09434FB7-D5F2-4A49-B65B-DA0D7FA14DC7}" presName="node" presStyleLbl="node1" presStyleIdx="2" presStyleCnt="4">
        <dgm:presLayoutVars>
          <dgm:bulletEnabled val="1"/>
        </dgm:presLayoutVars>
      </dgm:prSet>
      <dgm:spPr/>
    </dgm:pt>
    <dgm:pt modelId="{B3D7F39B-F9D9-4C47-94AB-1C299BD28162}" type="pres">
      <dgm:prSet presAssocID="{004458E6-0E2E-4FE7-9A35-46D0B01FEC03}" presName="sibTrans" presStyleLbl="sibTrans1D1" presStyleIdx="2" presStyleCnt="3"/>
      <dgm:spPr/>
    </dgm:pt>
    <dgm:pt modelId="{D6FDB790-5186-4315-9E8B-F6871B937F9A}" type="pres">
      <dgm:prSet presAssocID="{004458E6-0E2E-4FE7-9A35-46D0B01FEC03}" presName="connectorText" presStyleLbl="sibTrans1D1" presStyleIdx="2" presStyleCnt="3"/>
      <dgm:spPr/>
    </dgm:pt>
    <dgm:pt modelId="{63CF6FD1-DD8E-4022-B649-DB1DCD4ACB65}" type="pres">
      <dgm:prSet presAssocID="{D6368E5D-ACEC-4A65-855B-1DD1F64A476A}" presName="node" presStyleLbl="node1" presStyleIdx="3" presStyleCnt="4">
        <dgm:presLayoutVars>
          <dgm:bulletEnabled val="1"/>
        </dgm:presLayoutVars>
      </dgm:prSet>
      <dgm:spPr/>
    </dgm:pt>
  </dgm:ptLst>
  <dgm:cxnLst>
    <dgm:cxn modelId="{55024C02-03C1-4A4C-9A12-67DCCF19510B}" srcId="{3AF4100D-6A1C-4053-9950-8254BD69476C}" destId="{FC5EB6C1-5F5C-4D52-A3EB-FD1ED42F695E}" srcOrd="0" destOrd="0" parTransId="{DE9AE374-80FE-49ED-9257-D8DE7995B464}" sibTransId="{637869E9-865D-4FB8-851D-D18D714A4CE4}"/>
    <dgm:cxn modelId="{5014D90A-65D1-4956-8973-56F284CC290D}" type="presOf" srcId="{3AF4100D-6A1C-4053-9950-8254BD69476C}" destId="{B33FD6C2-AA48-409D-8532-9222D0078FAD}" srcOrd="0" destOrd="0" presId="urn:microsoft.com/office/officeart/2005/8/layout/bProcess3"/>
    <dgm:cxn modelId="{9277D526-0DFD-44F6-8329-481D9758B48B}" type="presOf" srcId="{B5DD9C26-95A4-436F-BDD7-9D4CB87C10D6}" destId="{DCB92AF5-808B-442A-875E-20BDD96F5BEE}" srcOrd="0" destOrd="0" presId="urn:microsoft.com/office/officeart/2005/8/layout/bProcess3"/>
    <dgm:cxn modelId="{4B16933D-B244-4AF0-A4F7-06413EDB5E0C}" srcId="{3AF4100D-6A1C-4053-9950-8254BD69476C}" destId="{09434FB7-D5F2-4A49-B65B-DA0D7FA14DC7}" srcOrd="2" destOrd="0" parTransId="{5E897A47-0C81-4AF8-B782-19E0DEDF7157}" sibTransId="{004458E6-0E2E-4FE7-9A35-46D0B01FEC03}"/>
    <dgm:cxn modelId="{41AD8973-AE13-4010-B2C8-30C042765871}" type="presOf" srcId="{004458E6-0E2E-4FE7-9A35-46D0B01FEC03}" destId="{B3D7F39B-F9D9-4C47-94AB-1C299BD28162}" srcOrd="0" destOrd="0" presId="urn:microsoft.com/office/officeart/2005/8/layout/bProcess3"/>
    <dgm:cxn modelId="{7D7B0283-17F4-4DD2-86F3-3F0F61349DC7}" type="presOf" srcId="{52A8AFA6-569E-4C0E-A585-D7729D81F049}" destId="{337006C0-EE46-496E-A411-DCC8F3273FE8}" srcOrd="1" destOrd="0" presId="urn:microsoft.com/office/officeart/2005/8/layout/bProcess3"/>
    <dgm:cxn modelId="{FF2E648B-65E5-442C-B200-6482084C472E}" type="presOf" srcId="{004458E6-0E2E-4FE7-9A35-46D0B01FEC03}" destId="{D6FDB790-5186-4315-9E8B-F6871B937F9A}" srcOrd="1" destOrd="0" presId="urn:microsoft.com/office/officeart/2005/8/layout/bProcess3"/>
    <dgm:cxn modelId="{9D055395-BB36-4714-B7D9-3D3A039F6C64}" type="presOf" srcId="{D6368E5D-ACEC-4A65-855B-1DD1F64A476A}" destId="{63CF6FD1-DD8E-4022-B649-DB1DCD4ACB65}" srcOrd="0" destOrd="0" presId="urn:microsoft.com/office/officeart/2005/8/layout/bProcess3"/>
    <dgm:cxn modelId="{30F94297-1312-44BA-B970-D186BAB86919}" type="presOf" srcId="{FC5EB6C1-5F5C-4D52-A3EB-FD1ED42F695E}" destId="{991BCB27-9C5B-4A23-914F-486B8CF70B97}" srcOrd="0" destOrd="0" presId="urn:microsoft.com/office/officeart/2005/8/layout/bProcess3"/>
    <dgm:cxn modelId="{43B7E0B6-E7CD-40DD-8FE5-20E59D9DAC2A}" type="presOf" srcId="{637869E9-865D-4FB8-851D-D18D714A4CE4}" destId="{ECDD3800-DD16-48D7-8FE4-71DBB00082D1}" srcOrd="1" destOrd="0" presId="urn:microsoft.com/office/officeart/2005/8/layout/bProcess3"/>
    <dgm:cxn modelId="{819FFFC3-D511-4142-BBB1-263C6A776DC9}" srcId="{3AF4100D-6A1C-4053-9950-8254BD69476C}" destId="{B5DD9C26-95A4-436F-BDD7-9D4CB87C10D6}" srcOrd="1" destOrd="0" parTransId="{6BBE2CD8-A8B1-4F76-BE1F-171C0687FEE3}" sibTransId="{52A8AFA6-569E-4C0E-A585-D7729D81F049}"/>
    <dgm:cxn modelId="{AFBFA8CC-D3D3-4B85-AE89-F6A934D38336}" type="presOf" srcId="{09434FB7-D5F2-4A49-B65B-DA0D7FA14DC7}" destId="{5A7C1813-EC5F-4C30-B911-21906FA2ACB0}" srcOrd="0" destOrd="0" presId="urn:microsoft.com/office/officeart/2005/8/layout/bProcess3"/>
    <dgm:cxn modelId="{3F7993CD-4D44-4F4D-9E9D-99BF523DB1B1}" type="presOf" srcId="{52A8AFA6-569E-4C0E-A585-D7729D81F049}" destId="{9B375E86-EE9F-4EBA-B608-4051A512A94D}" srcOrd="0" destOrd="0" presId="urn:microsoft.com/office/officeart/2005/8/layout/bProcess3"/>
    <dgm:cxn modelId="{333714CF-D896-424C-AD6D-D43B40DEA740}" srcId="{3AF4100D-6A1C-4053-9950-8254BD69476C}" destId="{D6368E5D-ACEC-4A65-855B-1DD1F64A476A}" srcOrd="3" destOrd="0" parTransId="{E0B9E7C9-8349-4946-B0CA-A26179EC71CF}" sibTransId="{02C56353-6ADF-42E2-9B92-9A4A3D5A282A}"/>
    <dgm:cxn modelId="{C5365DE9-75C9-46F3-B17F-487FE4673BE0}" type="presOf" srcId="{637869E9-865D-4FB8-851D-D18D714A4CE4}" destId="{1C5C487A-2147-4760-BB76-47BA8462CEFA}" srcOrd="0" destOrd="0" presId="urn:microsoft.com/office/officeart/2005/8/layout/bProcess3"/>
    <dgm:cxn modelId="{AE8AE44E-D1BC-44DF-8186-375E7197542B}" type="presParOf" srcId="{B33FD6C2-AA48-409D-8532-9222D0078FAD}" destId="{991BCB27-9C5B-4A23-914F-486B8CF70B97}" srcOrd="0" destOrd="0" presId="urn:microsoft.com/office/officeart/2005/8/layout/bProcess3"/>
    <dgm:cxn modelId="{769F43D5-FDC3-49D3-8FC1-C1E2E6606E95}" type="presParOf" srcId="{B33FD6C2-AA48-409D-8532-9222D0078FAD}" destId="{1C5C487A-2147-4760-BB76-47BA8462CEFA}" srcOrd="1" destOrd="0" presId="urn:microsoft.com/office/officeart/2005/8/layout/bProcess3"/>
    <dgm:cxn modelId="{16D9C456-4699-41A2-899B-68FC6FD813E8}" type="presParOf" srcId="{1C5C487A-2147-4760-BB76-47BA8462CEFA}" destId="{ECDD3800-DD16-48D7-8FE4-71DBB00082D1}" srcOrd="0" destOrd="0" presId="urn:microsoft.com/office/officeart/2005/8/layout/bProcess3"/>
    <dgm:cxn modelId="{3F3B7CB2-4A1E-44D1-946B-CF3545F998A9}" type="presParOf" srcId="{B33FD6C2-AA48-409D-8532-9222D0078FAD}" destId="{DCB92AF5-808B-442A-875E-20BDD96F5BEE}" srcOrd="2" destOrd="0" presId="urn:microsoft.com/office/officeart/2005/8/layout/bProcess3"/>
    <dgm:cxn modelId="{D5BD30F0-4F9E-4DF7-9B5A-49FE2DF38A01}" type="presParOf" srcId="{B33FD6C2-AA48-409D-8532-9222D0078FAD}" destId="{9B375E86-EE9F-4EBA-B608-4051A512A94D}" srcOrd="3" destOrd="0" presId="urn:microsoft.com/office/officeart/2005/8/layout/bProcess3"/>
    <dgm:cxn modelId="{3F23721B-BF21-4E62-AA96-00878EAC2623}" type="presParOf" srcId="{9B375E86-EE9F-4EBA-B608-4051A512A94D}" destId="{337006C0-EE46-496E-A411-DCC8F3273FE8}" srcOrd="0" destOrd="0" presId="urn:microsoft.com/office/officeart/2005/8/layout/bProcess3"/>
    <dgm:cxn modelId="{51D0BBC1-2623-40C5-B531-059DA850925B}" type="presParOf" srcId="{B33FD6C2-AA48-409D-8532-9222D0078FAD}" destId="{5A7C1813-EC5F-4C30-B911-21906FA2ACB0}" srcOrd="4" destOrd="0" presId="urn:microsoft.com/office/officeart/2005/8/layout/bProcess3"/>
    <dgm:cxn modelId="{DB179400-2F08-4259-AF9E-78194676CA77}" type="presParOf" srcId="{B33FD6C2-AA48-409D-8532-9222D0078FAD}" destId="{B3D7F39B-F9D9-4C47-94AB-1C299BD28162}" srcOrd="5" destOrd="0" presId="urn:microsoft.com/office/officeart/2005/8/layout/bProcess3"/>
    <dgm:cxn modelId="{A02FCA28-2279-4264-B6A6-A87D659596E4}" type="presParOf" srcId="{B3D7F39B-F9D9-4C47-94AB-1C299BD28162}" destId="{D6FDB790-5186-4315-9E8B-F6871B937F9A}" srcOrd="0" destOrd="0" presId="urn:microsoft.com/office/officeart/2005/8/layout/bProcess3"/>
    <dgm:cxn modelId="{75445C12-17CC-427B-90E5-350D6BA97F02}" type="presParOf" srcId="{B33FD6C2-AA48-409D-8532-9222D0078FAD}" destId="{63CF6FD1-DD8E-4022-B649-DB1DCD4ACB65}" srcOrd="6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5C487A-2147-4760-BB76-47BA8462CEFA}">
      <dsp:nvSpPr>
        <dsp:cNvPr id="0" name=""/>
        <dsp:cNvSpPr/>
      </dsp:nvSpPr>
      <dsp:spPr>
        <a:xfrm>
          <a:off x="5557466" y="1081799"/>
          <a:ext cx="83043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30431" y="45720"/>
              </a:lnTo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5951156" y="1123214"/>
        <a:ext cx="43051" cy="8610"/>
      </dsp:txXfrm>
    </dsp:sp>
    <dsp:sp modelId="{991BCB27-9C5B-4A23-914F-486B8CF70B97}">
      <dsp:nvSpPr>
        <dsp:cNvPr id="0" name=""/>
        <dsp:cNvSpPr/>
      </dsp:nvSpPr>
      <dsp:spPr>
        <a:xfrm>
          <a:off x="1815652" y="4435"/>
          <a:ext cx="3743613" cy="224616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현장확인</a:t>
          </a:r>
          <a:endParaRPr lang="en-US" altLang="ko-KR" sz="3000" kern="1200" dirty="0"/>
        </a:p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/>
            <a:t>(</a:t>
          </a:r>
          <a:r>
            <a:rPr lang="ko-KR" altLang="en-US" sz="3000" kern="1200" dirty="0"/>
            <a:t>업체관리자</a:t>
          </a:r>
          <a:r>
            <a:rPr lang="en-US" altLang="ko-KR" sz="3000" kern="1200" dirty="0"/>
            <a:t>)</a:t>
          </a:r>
          <a:endParaRPr lang="ko-KR" altLang="en-US" sz="3000" kern="1200" dirty="0"/>
        </a:p>
      </dsp:txBody>
      <dsp:txXfrm>
        <a:off x="1815652" y="4435"/>
        <a:ext cx="3743613" cy="2246168"/>
      </dsp:txXfrm>
    </dsp:sp>
    <dsp:sp modelId="{9B375E86-EE9F-4EBA-B608-4051A512A94D}">
      <dsp:nvSpPr>
        <dsp:cNvPr id="0" name=""/>
        <dsp:cNvSpPr/>
      </dsp:nvSpPr>
      <dsp:spPr>
        <a:xfrm>
          <a:off x="3687459" y="2248803"/>
          <a:ext cx="4604644" cy="830431"/>
        </a:xfrm>
        <a:custGeom>
          <a:avLst/>
          <a:gdLst/>
          <a:ahLst/>
          <a:cxnLst/>
          <a:rect l="0" t="0" r="0" b="0"/>
          <a:pathLst>
            <a:path>
              <a:moveTo>
                <a:pt x="4604644" y="0"/>
              </a:moveTo>
              <a:lnTo>
                <a:pt x="4604644" y="432315"/>
              </a:lnTo>
              <a:lnTo>
                <a:pt x="0" y="432315"/>
              </a:lnTo>
              <a:lnTo>
                <a:pt x="0" y="830431"/>
              </a:lnTo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5872670" y="2659714"/>
        <a:ext cx="234222" cy="8610"/>
      </dsp:txXfrm>
    </dsp:sp>
    <dsp:sp modelId="{DCB92AF5-808B-442A-875E-20BDD96F5BEE}">
      <dsp:nvSpPr>
        <dsp:cNvPr id="0" name=""/>
        <dsp:cNvSpPr/>
      </dsp:nvSpPr>
      <dsp:spPr>
        <a:xfrm>
          <a:off x="6420297" y="4435"/>
          <a:ext cx="3743613" cy="224616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신청서 작성</a:t>
          </a:r>
          <a:endParaRPr lang="en-US" altLang="ko-KR" sz="3000" kern="1200" dirty="0"/>
        </a:p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/>
            <a:t>(</a:t>
          </a:r>
          <a:r>
            <a:rPr lang="ko-KR" altLang="en-US" sz="3000" kern="1200" dirty="0"/>
            <a:t>업체관리자</a:t>
          </a:r>
          <a:r>
            <a:rPr lang="en-US" altLang="ko-KR" sz="3000" kern="1200" dirty="0"/>
            <a:t>/</a:t>
          </a:r>
          <a:r>
            <a:rPr lang="ko-KR" altLang="en-US" sz="3000" kern="1200" dirty="0"/>
            <a:t>엑셀</a:t>
          </a:r>
          <a:r>
            <a:rPr lang="en-US" altLang="ko-KR" sz="3000" kern="1200" dirty="0"/>
            <a:t>)</a:t>
          </a:r>
          <a:endParaRPr lang="ko-KR" altLang="en-US" sz="3000" kern="1200" dirty="0"/>
        </a:p>
      </dsp:txBody>
      <dsp:txXfrm>
        <a:off x="6420297" y="4435"/>
        <a:ext cx="3743613" cy="2246168"/>
      </dsp:txXfrm>
    </dsp:sp>
    <dsp:sp modelId="{B3D7F39B-F9D9-4C47-94AB-1C299BD28162}">
      <dsp:nvSpPr>
        <dsp:cNvPr id="0" name=""/>
        <dsp:cNvSpPr/>
      </dsp:nvSpPr>
      <dsp:spPr>
        <a:xfrm>
          <a:off x="5557466" y="4188999"/>
          <a:ext cx="83043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30431" y="45720"/>
              </a:lnTo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5951156" y="4230413"/>
        <a:ext cx="43051" cy="8610"/>
      </dsp:txXfrm>
    </dsp:sp>
    <dsp:sp modelId="{5A7C1813-EC5F-4C30-B911-21906FA2ACB0}">
      <dsp:nvSpPr>
        <dsp:cNvPr id="0" name=""/>
        <dsp:cNvSpPr/>
      </dsp:nvSpPr>
      <dsp:spPr>
        <a:xfrm>
          <a:off x="1815652" y="3111634"/>
          <a:ext cx="3743613" cy="224616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신청서 </a:t>
          </a:r>
          <a:r>
            <a:rPr lang="ko-KR" altLang="en-US" sz="3000" kern="1200" dirty="0" err="1"/>
            <a:t>카톡송부</a:t>
          </a:r>
          <a:endParaRPr lang="en-US" altLang="ko-KR" sz="3000" kern="1200" dirty="0"/>
        </a:p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/>
            <a:t>(</a:t>
          </a:r>
          <a:r>
            <a:rPr lang="ko-KR" altLang="en-US" sz="3000" kern="1200" dirty="0"/>
            <a:t>업체관리자</a:t>
          </a:r>
          <a:r>
            <a:rPr lang="en-US" altLang="ko-KR" sz="3000" kern="1200" dirty="0"/>
            <a:t>/</a:t>
          </a:r>
          <a:r>
            <a:rPr lang="ko-KR" altLang="en-US" sz="3000" kern="1200" dirty="0"/>
            <a:t>엑셀</a:t>
          </a:r>
          <a:r>
            <a:rPr lang="en-US" altLang="ko-KR" sz="3000" kern="1200" dirty="0"/>
            <a:t>)</a:t>
          </a:r>
          <a:endParaRPr lang="ko-KR" altLang="en-US" sz="3000" kern="1200" dirty="0"/>
        </a:p>
      </dsp:txBody>
      <dsp:txXfrm>
        <a:off x="1815652" y="3111634"/>
        <a:ext cx="3743613" cy="2246168"/>
      </dsp:txXfrm>
    </dsp:sp>
    <dsp:sp modelId="{4DC586AA-D2F8-407A-AC70-E9B900563FAD}">
      <dsp:nvSpPr>
        <dsp:cNvPr id="0" name=""/>
        <dsp:cNvSpPr/>
      </dsp:nvSpPr>
      <dsp:spPr>
        <a:xfrm>
          <a:off x="3687459" y="5356003"/>
          <a:ext cx="4604644" cy="830431"/>
        </a:xfrm>
        <a:custGeom>
          <a:avLst/>
          <a:gdLst/>
          <a:ahLst/>
          <a:cxnLst/>
          <a:rect l="0" t="0" r="0" b="0"/>
          <a:pathLst>
            <a:path>
              <a:moveTo>
                <a:pt x="4604644" y="0"/>
              </a:moveTo>
              <a:lnTo>
                <a:pt x="4604644" y="432315"/>
              </a:lnTo>
              <a:lnTo>
                <a:pt x="0" y="432315"/>
              </a:lnTo>
              <a:lnTo>
                <a:pt x="0" y="830431"/>
              </a:lnTo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5872670" y="5766913"/>
        <a:ext cx="234222" cy="8610"/>
      </dsp:txXfrm>
    </dsp:sp>
    <dsp:sp modelId="{63CF6FD1-DD8E-4022-B649-DB1DCD4ACB65}">
      <dsp:nvSpPr>
        <dsp:cNvPr id="0" name=""/>
        <dsp:cNvSpPr/>
      </dsp:nvSpPr>
      <dsp:spPr>
        <a:xfrm>
          <a:off x="6420297" y="3111634"/>
          <a:ext cx="3743613" cy="224616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업체별</a:t>
          </a:r>
          <a:r>
            <a:rPr lang="en-US" altLang="ko-KR" sz="3000" kern="1200" dirty="0"/>
            <a:t>/</a:t>
          </a:r>
          <a:r>
            <a:rPr lang="ko-KR" altLang="en-US" sz="3000" kern="1200" dirty="0" err="1"/>
            <a:t>공사별</a:t>
          </a:r>
          <a:r>
            <a:rPr lang="ko-KR" altLang="en-US" sz="3000" kern="1200" dirty="0"/>
            <a:t> 취합</a:t>
          </a:r>
          <a:endParaRPr lang="en-US" altLang="ko-KR" sz="3000" kern="1200" dirty="0"/>
        </a:p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/>
            <a:t>(</a:t>
          </a:r>
          <a:r>
            <a:rPr lang="ko-KR" altLang="en-US" sz="3000" kern="1200" dirty="0"/>
            <a:t>동성관리자</a:t>
          </a:r>
          <a:r>
            <a:rPr lang="en-US" altLang="ko-KR" sz="3000" kern="1200" dirty="0"/>
            <a:t>/</a:t>
          </a:r>
          <a:r>
            <a:rPr lang="ko-KR" altLang="en-US" sz="3000" kern="1200" dirty="0"/>
            <a:t>엑셀</a:t>
          </a:r>
          <a:r>
            <a:rPr lang="en-US" altLang="ko-KR" sz="3000" kern="1200" dirty="0"/>
            <a:t>)</a:t>
          </a:r>
          <a:endParaRPr lang="ko-KR" altLang="en-US" sz="3000" kern="1200" dirty="0"/>
        </a:p>
      </dsp:txBody>
      <dsp:txXfrm>
        <a:off x="6420297" y="3111634"/>
        <a:ext cx="3743613" cy="2246168"/>
      </dsp:txXfrm>
    </dsp:sp>
    <dsp:sp modelId="{BDF4E14A-9D22-4986-A45E-1023CF4BB808}">
      <dsp:nvSpPr>
        <dsp:cNvPr id="0" name=""/>
        <dsp:cNvSpPr/>
      </dsp:nvSpPr>
      <dsp:spPr>
        <a:xfrm>
          <a:off x="5557466" y="7296198"/>
          <a:ext cx="83043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30431" y="45720"/>
              </a:lnTo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5951156" y="7337613"/>
        <a:ext cx="43051" cy="8610"/>
      </dsp:txXfrm>
    </dsp:sp>
    <dsp:sp modelId="{BD1CF1C4-B29D-49A8-B212-65396D6AB0DC}">
      <dsp:nvSpPr>
        <dsp:cNvPr id="0" name=""/>
        <dsp:cNvSpPr/>
      </dsp:nvSpPr>
      <dsp:spPr>
        <a:xfrm>
          <a:off x="1815652" y="6218834"/>
          <a:ext cx="3743613" cy="224616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/>
            <a:t>MCS </a:t>
          </a:r>
          <a:r>
            <a:rPr lang="ko-KR" altLang="en-US" sz="3000" kern="1200" dirty="0"/>
            <a:t>입력</a:t>
          </a:r>
          <a:endParaRPr lang="en-US" altLang="ko-KR" sz="3000" kern="1200" dirty="0"/>
        </a:p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/>
            <a:t>(</a:t>
          </a:r>
          <a:r>
            <a:rPr lang="ko-KR" altLang="en-US" sz="3000" kern="1200" dirty="0"/>
            <a:t>동성관리자</a:t>
          </a:r>
          <a:r>
            <a:rPr lang="en-US" altLang="ko-KR" sz="3000" kern="1200" dirty="0"/>
            <a:t>/</a:t>
          </a:r>
          <a:r>
            <a:rPr lang="ko-KR" altLang="en-US" sz="3000" kern="1200" dirty="0"/>
            <a:t>엑셀</a:t>
          </a:r>
          <a:r>
            <a:rPr lang="en-US" altLang="ko-KR" sz="3000" kern="1200" dirty="0"/>
            <a:t>)</a:t>
          </a:r>
          <a:endParaRPr lang="ko-KR" altLang="en-US" sz="3000" kern="1200" dirty="0"/>
        </a:p>
      </dsp:txBody>
      <dsp:txXfrm>
        <a:off x="1815652" y="6218834"/>
        <a:ext cx="3743613" cy="2246168"/>
      </dsp:txXfrm>
    </dsp:sp>
    <dsp:sp modelId="{74CF0DF3-4986-4B7F-BFAD-E2E17AEFF4BF}">
      <dsp:nvSpPr>
        <dsp:cNvPr id="0" name=""/>
        <dsp:cNvSpPr/>
      </dsp:nvSpPr>
      <dsp:spPr>
        <a:xfrm>
          <a:off x="6420297" y="6218834"/>
          <a:ext cx="3743613" cy="224616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000" kern="1200" dirty="0"/>
            <a:t>메일발송</a:t>
          </a:r>
        </a:p>
      </dsp:txBody>
      <dsp:txXfrm>
        <a:off x="6420297" y="6218834"/>
        <a:ext cx="3743613" cy="22461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5C487A-2147-4760-BB76-47BA8462CEFA}">
      <dsp:nvSpPr>
        <dsp:cNvPr id="0" name=""/>
        <dsp:cNvSpPr/>
      </dsp:nvSpPr>
      <dsp:spPr>
        <a:xfrm>
          <a:off x="3791265" y="1639483"/>
          <a:ext cx="8413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41396" y="45720"/>
              </a:lnTo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190163" y="1680843"/>
        <a:ext cx="43599" cy="8719"/>
      </dsp:txXfrm>
    </dsp:sp>
    <dsp:sp modelId="{991BCB27-9C5B-4A23-914F-486B8CF70B97}">
      <dsp:nvSpPr>
        <dsp:cNvPr id="0" name=""/>
        <dsp:cNvSpPr/>
      </dsp:nvSpPr>
      <dsp:spPr>
        <a:xfrm>
          <a:off x="1775" y="547817"/>
          <a:ext cx="3791289" cy="22747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/>
            <a:t>현장확인</a:t>
          </a:r>
        </a:p>
      </dsp:txBody>
      <dsp:txXfrm>
        <a:off x="1775" y="547817"/>
        <a:ext cx="3791289" cy="2274773"/>
      </dsp:txXfrm>
    </dsp:sp>
    <dsp:sp modelId="{9B375E86-EE9F-4EBA-B608-4051A512A94D}">
      <dsp:nvSpPr>
        <dsp:cNvPr id="0" name=""/>
        <dsp:cNvSpPr/>
      </dsp:nvSpPr>
      <dsp:spPr>
        <a:xfrm>
          <a:off x="1897420" y="2820790"/>
          <a:ext cx="4663285" cy="841396"/>
        </a:xfrm>
        <a:custGeom>
          <a:avLst/>
          <a:gdLst/>
          <a:ahLst/>
          <a:cxnLst/>
          <a:rect l="0" t="0" r="0" b="0"/>
          <a:pathLst>
            <a:path>
              <a:moveTo>
                <a:pt x="4663285" y="0"/>
              </a:moveTo>
              <a:lnTo>
                <a:pt x="4663285" y="437798"/>
              </a:lnTo>
              <a:lnTo>
                <a:pt x="0" y="437798"/>
              </a:lnTo>
              <a:lnTo>
                <a:pt x="0" y="841396"/>
              </a:lnTo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110460" y="3237129"/>
        <a:ext cx="237205" cy="8719"/>
      </dsp:txXfrm>
    </dsp:sp>
    <dsp:sp modelId="{DCB92AF5-808B-442A-875E-20BDD96F5BEE}">
      <dsp:nvSpPr>
        <dsp:cNvPr id="0" name=""/>
        <dsp:cNvSpPr/>
      </dsp:nvSpPr>
      <dsp:spPr>
        <a:xfrm>
          <a:off x="4665061" y="547817"/>
          <a:ext cx="3791289" cy="22747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/>
            <a:t>신청서작성</a:t>
          </a:r>
          <a:endParaRPr lang="en-US" altLang="ko-KR" sz="3600" kern="1200" dirty="0"/>
        </a:p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&amp; </a:t>
          </a:r>
          <a:r>
            <a:rPr lang="ko-KR" altLang="en-US" sz="3600" kern="1200" dirty="0"/>
            <a:t>검색 후 신청</a:t>
          </a:r>
          <a:endParaRPr lang="en-US" altLang="ko-KR" sz="3600" kern="1200" dirty="0"/>
        </a:p>
      </dsp:txBody>
      <dsp:txXfrm>
        <a:off x="4665061" y="547817"/>
        <a:ext cx="3791289" cy="2274773"/>
      </dsp:txXfrm>
    </dsp:sp>
    <dsp:sp modelId="{B3D7F39B-F9D9-4C47-94AB-1C299BD28162}">
      <dsp:nvSpPr>
        <dsp:cNvPr id="0" name=""/>
        <dsp:cNvSpPr/>
      </dsp:nvSpPr>
      <dsp:spPr>
        <a:xfrm>
          <a:off x="3791265" y="4786254"/>
          <a:ext cx="84139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41396" y="45720"/>
              </a:lnTo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190163" y="4827614"/>
        <a:ext cx="43599" cy="8719"/>
      </dsp:txXfrm>
    </dsp:sp>
    <dsp:sp modelId="{5A7C1813-EC5F-4C30-B911-21906FA2ACB0}">
      <dsp:nvSpPr>
        <dsp:cNvPr id="0" name=""/>
        <dsp:cNvSpPr/>
      </dsp:nvSpPr>
      <dsp:spPr>
        <a:xfrm>
          <a:off x="1775" y="3694587"/>
          <a:ext cx="3791289" cy="22747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RPA Upload</a:t>
          </a:r>
          <a:endParaRPr lang="ko-KR" altLang="en-US" sz="3600" kern="1200" dirty="0"/>
        </a:p>
      </dsp:txBody>
      <dsp:txXfrm>
        <a:off x="1775" y="3694587"/>
        <a:ext cx="3791289" cy="2274773"/>
      </dsp:txXfrm>
    </dsp:sp>
    <dsp:sp modelId="{63CF6FD1-DD8E-4022-B649-DB1DCD4ACB65}">
      <dsp:nvSpPr>
        <dsp:cNvPr id="0" name=""/>
        <dsp:cNvSpPr/>
      </dsp:nvSpPr>
      <dsp:spPr>
        <a:xfrm>
          <a:off x="4665061" y="3694587"/>
          <a:ext cx="3791289" cy="22747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/>
            <a:t>동성관리자</a:t>
          </a:r>
          <a:endParaRPr lang="en-US" altLang="ko-KR" sz="3600" kern="1200" dirty="0"/>
        </a:p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/>
            <a:t>승인</a:t>
          </a:r>
        </a:p>
      </dsp:txBody>
      <dsp:txXfrm>
        <a:off x="4665061" y="3694587"/>
        <a:ext cx="3791289" cy="22747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prstGeom prst="rect">
            <a:avLst/>
          </a:prstGeom>
        </p:spPr>
        <p:txBody>
          <a:bodyPr lIns="95510" tIns="47754" rIns="95510" bIns="47754"/>
          <a:lstStyle/>
          <a:p>
            <a:pPr lvl="0">
              <a:defRPr/>
            </a:pPr>
            <a:endParaRPr/>
          </a:p>
        </p:txBody>
      </p:sp>
      <p:sp>
        <p:nvSpPr>
          <p:cNvPr id="155" name="Shape 155"/>
          <p:cNvSpPr>
            <a:spLocks noGrp="1"/>
          </p:cNvSpPr>
          <p:nvPr>
            <p:ph type="body" sz="quarter" idx="1"/>
          </p:nvPr>
        </p:nvSpPr>
        <p:spPr>
          <a:xfrm>
            <a:off x="906363" y="4715163"/>
            <a:ext cx="4984961" cy="4466987"/>
          </a:xfrm>
          <a:prstGeom prst="rect">
            <a:avLst/>
          </a:prstGeom>
        </p:spPr>
        <p:txBody>
          <a:bodyPr lIns="95510" tIns="47754" rIns="95510" bIns="47754"/>
          <a:lstStyle/>
          <a:p>
            <a:pPr lvl="0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3748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age3.png"/>
          <p:cNvPicPr>
            <a:picLocks noChangeAspect="1"/>
          </p:cNvPicPr>
          <p:nvPr/>
        </p:nvPicPr>
        <p:blipFill>
          <a:blip r:embed="rId2"/>
          <a:srcRect r="67703"/>
          <a:stretch>
            <a:fillRect/>
          </a:stretch>
        </p:blipFill>
        <p:spPr>
          <a:xfrm>
            <a:off x="-1" y="0"/>
            <a:ext cx="902703" cy="13716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Shape 139"/>
          <p:cNvSpPr>
            <a:spLocks noGrp="1"/>
          </p:cNvSpPr>
          <p:nvPr>
            <p:ph type="sldNum" sz="quarter" idx="2"/>
          </p:nvPr>
        </p:nvSpPr>
        <p:spPr>
          <a:xfrm>
            <a:off x="14630400" y="12712700"/>
            <a:ext cx="5689600" cy="736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6" name="170126_동성_표지-01.jpg">
            <a:extLst>
              <a:ext uri="{FF2B5EF4-FFF2-40B4-BE49-F238E27FC236}">
                <a16:creationId xmlns:a16="http://schemas.microsoft.com/office/drawing/2014/main" id="{513A3CAB-1121-489F-B5FD-5EBBC279B17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4E4A608-B730-4848-958D-05FDA47C7C63}"/>
              </a:ext>
            </a:extLst>
          </p:cNvPr>
          <p:cNvSpPr/>
          <p:nvPr userDrawn="1"/>
        </p:nvSpPr>
        <p:spPr>
          <a:xfrm>
            <a:off x="1085850" y="9048750"/>
            <a:ext cx="10020300" cy="401955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bg1"/>
            </a:solidFill>
            <a:miter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160627_동성중공업_공사지명원_페이지_01.jpg"/>
          <p:cNvPicPr>
            <a:picLocks noChangeAspect="1"/>
          </p:cNvPicPr>
          <p:nvPr userDrawn="1"/>
        </p:nvPicPr>
        <p:blipFill>
          <a:blip r:embed="rId2" cstate="print"/>
          <a:srcRect t="39583"/>
          <a:stretch>
            <a:fillRect/>
          </a:stretch>
        </p:blipFill>
        <p:spPr>
          <a:xfrm>
            <a:off x="0" y="0"/>
            <a:ext cx="24384000" cy="1369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2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216E6-F470-40DE-9BB3-85C328B120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74C6BF-2520-4BF4-B681-9CF313147A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2AF48F-98FE-40B3-AF67-4B4165218A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D0A3F6-AEF0-4043-9873-A897523B8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50E547-469F-4B30-AE71-64EF1382C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194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34FDD1-11AF-4B65-8C64-E29583E02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D8F28F-A40E-4DF6-A57D-6B881004E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F87824-809A-44F7-B41F-F41BECCE9C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2016C3-BFC8-4325-B332-8D1FD7B6A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A1B2EE-BCAE-4CFD-92A7-1A76C9E6D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1011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A99921-B274-4CEB-85E1-42A704BB3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946244-14F3-4400-B78F-A38EB3707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733F69-98D3-42D7-94EC-2C069B5CCA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8651A9-B6E7-4B3E-8CF8-C24AD2928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4BB322-14BD-430C-9FA9-9F5F04C96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166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A82F88-52CA-498D-89C4-45CACD3C6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7F8188-0A5B-46E2-B2C4-FBEFA2AB82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D3BF04-5BA9-4C66-A94A-44732F9BC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836B18-9CF9-42E1-AC46-02CC219133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ACD897-7537-435A-A6F0-5FE643254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143087-1C8D-4B89-96BF-2929C716D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790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D4D126-3EFF-4942-A594-CA4C7123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F5C918-0255-484D-AFB8-7CD39E23D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893BF0-3186-415E-8E6B-DAD4E92A2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41AD63B-1D5D-48A8-BC1A-D319246CED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F138AC-70C8-4423-AE65-6B7F97FC42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609329-F4F2-4265-BE9F-40523FD3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98D6BE2-7B24-4F57-88A7-BCF57612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B6562B9-C825-4882-A1F2-789DDA221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880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55EF33-55E5-472F-A888-57416D9A3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9498AF9-2144-4868-9265-99832685EE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68FEAB-BC1C-4600-BC07-2A80FAFED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04E7FB2-2848-4A8F-8410-7979A01AA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1889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FEC8FA-FC23-4487-B039-57B65C324B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21D5B3-B4AD-49D9-A373-449C7A4AD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9EB77AA-0945-4B19-BB7A-CF47EF208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37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제목 텍스트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9" name="Shape 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B80F5A-819C-40F7-A0B7-D51B48069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10F4E0-E614-49B0-92C1-1DB0991D6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097938-9C89-453A-9F76-9351126A0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89B3AA-46FB-4224-B3CD-E171E1FDB1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80BE8D-6CDC-48E2-8670-81F0E6ECC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BD5B06-F367-43BF-8220-B6A47B446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8112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071299-B8C2-4241-A1AC-535EDCA2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798E3F6-7878-49F0-BA9C-B7C4329870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A812B8-62E1-47DC-9EC8-7222A9D91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396B27-ED18-4F55-AC14-6BC1B61473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D0CACB-C9C4-47B3-8D99-2A7267452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7C9DD1-6E2D-475F-BBCE-1C2E91784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7011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1EE622-CE96-4FB9-A0F1-EADBE9039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58FDDD-0763-4DAF-A5D7-08433F66F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C6BA1D-A775-42B2-B098-1ED3B20AAE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A9A3DB-07FE-4E8A-9154-AE3774961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657FA9-BAA0-4300-B33E-A44163495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5466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3336811-A8A4-42CA-BB95-16A37A1916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3F7D01-ED3C-42F8-B03D-41C6CCC2E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DFEE0A-27E9-4C0F-AF6D-29C3BB153C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2D114982-9F99-4E25-9053-D0FDEB235025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F9DCF9-A9BE-4137-A6AC-0661A70F2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752F4B-9BE7-4BF6-8F9D-EB0A01C40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F6611924-9A75-456F-9150-9D5F55628C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1384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DC83B2-FBD0-496F-A7FC-911F3F955C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2A64CC-E2AC-4E32-A55D-B4591E676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5F0374-7087-44EA-A511-102691AE30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C2A3D3-8F17-42E9-AA79-D1583856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CD80F-A938-489B-B10A-8A12284EF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2062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3BF740-CD35-40C1-8107-C5D24F041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F8145-F276-4E73-B200-C8BEAB93B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62B3F9-7BBE-4742-9A7B-DB88BECADC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6218E1-C82E-46EF-8DA7-E4E18AAD4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5FE5DD-4D4F-45B6-AB51-68634AD2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726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1E66BA-A53B-45FF-9514-AE83ED08A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EB4EB0-0AA3-4573-9F2E-11F9A1E09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EA59D2-6F17-453A-ADFA-4F5B12C354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41CF87-4EBD-419D-A4E6-421627DD2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6DADA8-B61C-4C17-B99A-5A25C8B5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9737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B09006-3277-430D-AD1D-95E97D267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9C2E5E-304F-4B46-A1E3-F2C54DD21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405A41-026A-4FEC-B888-77DD40F8D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3A1DD6-BB0D-4834-9AC3-81FB3ABA93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61079B-BC32-422F-B7CC-9279081BA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89A649-89AF-409A-86E4-B78942CED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56497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292099-76DA-4080-8524-43E7332A7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651BA2-136F-4693-BB19-5CF9673FA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7928DA-4AB5-4D0C-8C61-69135EB4A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230970-E0F3-4B90-87C7-FB19EA2508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43C8419-A43C-42B6-849F-88BFC3C4BE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DE9DBDA-88B9-4FBF-AB72-7DC6C80075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3585D19-2C34-4B58-A534-0F9754025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CD00A2E-5681-412F-ADF9-3BDC5A811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6076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0E8D42-F893-4289-AF4F-BD2D54FCF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6360C2-403A-439E-9DF3-76056F33BF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E832F7-E41D-445B-9CB8-D639A3D4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1DF2DC-928A-4034-9393-0BAC68132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585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7" name="Shape 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E7600FF-C0A2-4170-9DB3-0BE59D6A7B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E15D80-D620-4E4E-8C11-C174E1250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ED85F2-0DE7-415A-B40C-F19925BEB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253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211FCA-6144-4DB6-8D4E-60663D067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DDA33E-B82D-4B5E-BBCF-FD2152C73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0B60F8-9CE3-4D43-8345-B820F060B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6C442B-261C-42B5-BEB1-F564EA9E81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C0FAFE-B6D6-4AB0-B356-0BA776E41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5B1FE6-3870-45D3-94B6-0D6DD9B72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7362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54944D-3974-4BD4-99DB-3A1F57D2B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119240-004D-4098-B26F-11EF38633B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D017FF-357D-46A6-996C-EF1B6F7F2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C89AA9-7169-4F35-9426-1CF275E1B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64982C-605D-4978-AC20-C1C1D68C6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F12407-A992-4CE7-A14D-368835194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81981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9B3860-5891-47EA-B8A8-299D8295E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E30792-0BA2-4AEF-B96B-D9EF9135F0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AC587F-0191-4DB1-BA38-7FA6731D10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FC44A2-796B-4FBA-9D8D-0787AF522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FE09A0-8E76-4335-9A7E-6DC09108F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0670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0881C9D-4F32-49CF-AD45-8B67DC883B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3445ABE-B004-43FB-A603-6C2404553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2F8D4D-8E31-45E5-B47E-57DEE14049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D96C1D13-1257-4EB3-BF95-F174C31078CF}" type="datetimeFigureOut">
              <a:rPr lang="ko-KR" altLang="en-US" smtClean="0"/>
              <a:t>2025-08-05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3533F0-F1CC-4C4B-8EB8-595AF35F7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3846CB-B0D3-4319-B56E-83550D410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/>
          <a:lstStyle/>
          <a:p>
            <a:fld id="{3C02CCF7-2C0E-4F6A-9B60-979928C27B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505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6" name="Shape 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4" name="Shape 64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2" name="Shape 82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3" name="Shape 83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2" name="Shape 92"/>
          <p:cNvSpPr>
            <a:spLocks noGrp="1"/>
          </p:cNvSpPr>
          <p:nvPr>
            <p:ph type="body" sz="quarter" idx="14"/>
          </p:nvPr>
        </p:nvSpPr>
        <p:spPr>
          <a:xfrm>
            <a:off x="2387600" y="6038850"/>
            <a:ext cx="19621500" cy="901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“여기에 인용을 입력하십시오.” </a:t>
            </a:r>
          </a:p>
        </p:txBody>
      </p:sp>
      <p:sp>
        <p:nvSpPr>
          <p:cNvPr id="93" name="Shape 9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1" name="Shape 10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6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image" Target="../media/image8.png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78538" y="13081000"/>
            <a:ext cx="414224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grpSp>
        <p:nvGrpSpPr>
          <p:cNvPr id="6" name="Group 907">
            <a:extLst>
              <a:ext uri="{FF2B5EF4-FFF2-40B4-BE49-F238E27FC236}">
                <a16:creationId xmlns:a16="http://schemas.microsoft.com/office/drawing/2014/main" id="{BCD57276-DCEB-40D0-B38C-8E62F5F488AA}"/>
              </a:ext>
            </a:extLst>
          </p:cNvPr>
          <p:cNvGrpSpPr/>
          <p:nvPr userDrawn="1"/>
        </p:nvGrpSpPr>
        <p:grpSpPr>
          <a:xfrm>
            <a:off x="20519500" y="392138"/>
            <a:ext cx="3120105" cy="528792"/>
            <a:chOff x="0" y="0"/>
            <a:chExt cx="3120104" cy="528791"/>
          </a:xfrm>
        </p:grpSpPr>
        <p:pic>
          <p:nvPicPr>
            <p:cNvPr id="7" name="pasted-image.pdf">
              <a:extLst>
                <a:ext uri="{FF2B5EF4-FFF2-40B4-BE49-F238E27FC236}">
                  <a16:creationId xmlns:a16="http://schemas.microsoft.com/office/drawing/2014/main" id="{DF7286BA-7E90-4BDF-967A-2BC925E989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tretch>
              <a:fillRect/>
            </a:stretch>
          </p:blipFill>
          <p:spPr>
            <a:xfrm>
              <a:off x="0" y="0"/>
              <a:ext cx="1592715" cy="528792"/>
            </a:xfrm>
            <a:prstGeom prst="rect">
              <a:avLst/>
            </a:prstGeom>
            <a:ln w="12700" cap="flat">
              <a:noFill/>
              <a:miter/>
            </a:ln>
            <a:effectLst/>
          </p:spPr>
        </p:pic>
        <p:pic>
          <p:nvPicPr>
            <p:cNvPr id="8" name="pasted-image.pdf">
              <a:extLst>
                <a:ext uri="{FF2B5EF4-FFF2-40B4-BE49-F238E27FC236}">
                  <a16:creationId xmlns:a16="http://schemas.microsoft.com/office/drawing/2014/main" id="{D607CB5E-A854-4259-B875-0A48F699E4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tretch>
              <a:fillRect/>
            </a:stretch>
          </p:blipFill>
          <p:spPr>
            <a:xfrm>
              <a:off x="1943705" y="118523"/>
              <a:ext cx="1176400" cy="263017"/>
            </a:xfrm>
            <a:prstGeom prst="rect">
              <a:avLst/>
            </a:prstGeom>
            <a:ln w="12700" cap="flat">
              <a:noFill/>
              <a:miter/>
            </a:ln>
            <a:effectLst/>
          </p:spPr>
        </p:pic>
      </p:grpSp>
      <p:pic>
        <p:nvPicPr>
          <p:cNvPr id="9" name="img 좌측 바_4-선적및제작계획.ai">
            <a:extLst>
              <a:ext uri="{FF2B5EF4-FFF2-40B4-BE49-F238E27FC236}">
                <a16:creationId xmlns:a16="http://schemas.microsoft.com/office/drawing/2014/main" id="{6AE31B32-E6F1-42E9-B70F-C717A9B238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/>
          <a:srcRect r="27720"/>
          <a:stretch>
            <a:fillRect/>
          </a:stretch>
        </p:blipFill>
        <p:spPr>
          <a:xfrm>
            <a:off x="0" y="0"/>
            <a:ext cx="906905" cy="13716001"/>
          </a:xfrm>
          <a:prstGeom prst="rect">
            <a:avLst/>
          </a:prstGeom>
          <a:ln w="12700">
            <a:miter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E852394-6400-421C-8B9C-D309472EE190}"/>
              </a:ext>
            </a:extLst>
          </p:cNvPr>
          <p:cNvSpPr txBox="1"/>
          <p:nvPr userDrawn="1"/>
        </p:nvSpPr>
        <p:spPr>
          <a:xfrm>
            <a:off x="17590154" y="920931"/>
            <a:ext cx="6450253" cy="432048"/>
          </a:xfrm>
          <a:prstGeom prst="rect">
            <a:avLst/>
          </a:prstGeom>
          <a:noFill/>
          <a:ln>
            <a:noFill/>
          </a:ln>
        </p:spPr>
        <p:txBody>
          <a:bodyPr wrap="square" lIns="36000" rIns="36000" rtlCol="0" anchor="ctr">
            <a:no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b="1" cap="small" baseline="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Taiwan Taoyuan International Airport T-3</a:t>
            </a:r>
            <a:endParaRPr lang="ko-KR" altLang="en-US" sz="2400" b="1" cap="small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CC014E6-78FA-4372-89A3-CC02C646520D}"/>
              </a:ext>
            </a:extLst>
          </p:cNvPr>
          <p:cNvCxnSpPr/>
          <p:nvPr userDrawn="1"/>
        </p:nvCxnSpPr>
        <p:spPr>
          <a:xfrm flipH="1">
            <a:off x="906905" y="1506071"/>
            <a:ext cx="23477095" cy="0"/>
          </a:xfrm>
          <a:prstGeom prst="line">
            <a:avLst/>
          </a:prstGeom>
          <a:noFill/>
          <a:ln w="88900" cap="flat">
            <a:solidFill>
              <a:schemeClr val="bg1">
                <a:lumMod val="50000"/>
              </a:schemeClr>
            </a:solidFill>
            <a:prstDash val="solid"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3" r:id="rId11"/>
    <p:sldLayoutId id="2147483689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5098DB3D-D58B-4B66-A2EF-BBB8D8CCD5C3}"/>
              </a:ext>
            </a:extLst>
          </p:cNvPr>
          <p:cNvGrpSpPr/>
          <p:nvPr userDrawn="1"/>
        </p:nvGrpSpPr>
        <p:grpSpPr>
          <a:xfrm>
            <a:off x="0" y="0"/>
            <a:ext cx="24384000" cy="13716000"/>
            <a:chOff x="0" y="0"/>
            <a:chExt cx="24384000" cy="13716000"/>
          </a:xfrm>
        </p:grpSpPr>
        <p:pic>
          <p:nvPicPr>
            <p:cNvPr id="7" name="170126_동성_표지-01.jpg">
              <a:extLst>
                <a:ext uri="{FF2B5EF4-FFF2-40B4-BE49-F238E27FC236}">
                  <a16:creationId xmlns:a16="http://schemas.microsoft.com/office/drawing/2014/main" id="{28E8BF21-4A05-4B21-9C07-F7EACE8CB9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3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C292373-29FC-4E20-A0CF-8CEFECE5F1BC}"/>
                </a:ext>
              </a:extLst>
            </p:cNvPr>
            <p:cNvSpPr/>
            <p:nvPr userDrawn="1"/>
          </p:nvSpPr>
          <p:spPr>
            <a:xfrm>
              <a:off x="824753" y="9036424"/>
              <a:ext cx="11367247" cy="39493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Shape 160">
            <a:extLst>
              <a:ext uri="{FF2B5EF4-FFF2-40B4-BE49-F238E27FC236}">
                <a16:creationId xmlns:a16="http://schemas.microsoft.com/office/drawing/2014/main" id="{486A7E8D-E4BE-4ADC-8A99-4F799DD57029}"/>
              </a:ext>
            </a:extLst>
          </p:cNvPr>
          <p:cNvSpPr/>
          <p:nvPr userDrawn="1"/>
        </p:nvSpPr>
        <p:spPr>
          <a:xfrm>
            <a:off x="1037157" y="8737403"/>
            <a:ext cx="20585713" cy="1550424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7200" b="1" cap="small" baseline="0" dirty="0">
                <a:solidFill>
                  <a:schemeClr val="accent1">
                    <a:lumMod val="75000"/>
                  </a:schemeClr>
                </a:solidFill>
              </a:rPr>
              <a:t>Taiwan Taoyuan International Airport T-3</a:t>
            </a:r>
            <a:endParaRPr lang="ko-KR" altLang="en-US" sz="7200" b="1" cap="small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8551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94">
            <a:extLst>
              <a:ext uri="{FF2B5EF4-FFF2-40B4-BE49-F238E27FC236}">
                <a16:creationId xmlns:a16="http://schemas.microsoft.com/office/drawing/2014/main" id="{017C67D3-C4D0-4A2B-BCEA-C82AD063DD4D}"/>
              </a:ext>
            </a:extLst>
          </p:cNvPr>
          <p:cNvGrpSpPr/>
          <p:nvPr userDrawn="1"/>
        </p:nvGrpSpPr>
        <p:grpSpPr>
          <a:xfrm>
            <a:off x="20519501" y="591643"/>
            <a:ext cx="3120105" cy="528792"/>
            <a:chOff x="0" y="0"/>
            <a:chExt cx="3120104" cy="528791"/>
          </a:xfrm>
        </p:grpSpPr>
        <p:pic>
          <p:nvPicPr>
            <p:cNvPr id="8" name="pasted-image.pdf">
              <a:extLst>
                <a:ext uri="{FF2B5EF4-FFF2-40B4-BE49-F238E27FC236}">
                  <a16:creationId xmlns:a16="http://schemas.microsoft.com/office/drawing/2014/main" id="{467D0415-1EA1-488F-A156-E1FABD9499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0" y="0"/>
              <a:ext cx="1592715" cy="5287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" name="pasted-image.pdf">
              <a:extLst>
                <a:ext uri="{FF2B5EF4-FFF2-40B4-BE49-F238E27FC236}">
                  <a16:creationId xmlns:a16="http://schemas.microsoft.com/office/drawing/2014/main" id="{ECDAB85A-19D6-4AF7-8B9D-97FB996E0F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943705" y="118523"/>
              <a:ext cx="1176400" cy="2630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D97C111B-0028-4370-957A-B070FB1EED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68" t="36250" r="5180" b="6744"/>
          <a:stretch>
            <a:fillRect/>
          </a:stretch>
        </p:blipFill>
        <p:spPr bwMode="auto">
          <a:xfrm>
            <a:off x="14189394" y="4914900"/>
            <a:ext cx="10199298" cy="8796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8847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10.jpe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9DD3CB-95E2-4929-BBBB-6614033A4F9A}"/>
              </a:ext>
            </a:extLst>
          </p:cNvPr>
          <p:cNvSpPr txBox="1"/>
          <p:nvPr/>
        </p:nvSpPr>
        <p:spPr>
          <a:xfrm>
            <a:off x="532014" y="1672118"/>
            <a:ext cx="20316305" cy="1410643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altLang="ko-KR" sz="8500" dirty="0">
                <a:solidFill>
                  <a:schemeClr val="accent5">
                    <a:lumMod val="50000"/>
                  </a:schemeClr>
                </a:solidFill>
                <a:latin typeface="Arial Black" panose="020B0A04020102020204" pitchFamily="34" charset="0"/>
                <a:ea typeface="Noto Sans KR" panose="020B0200000000000000" pitchFamily="50" charset="-127"/>
              </a:rPr>
              <a:t>DSHI RPA </a:t>
            </a:r>
            <a:r>
              <a:rPr lang="ko-KR" altLang="en-US" sz="8500" dirty="0">
                <a:solidFill>
                  <a:schemeClr val="accent5">
                    <a:lumMod val="50000"/>
                  </a:schemeClr>
                </a:solidFill>
                <a:latin typeface="Arial Black" panose="020B0A04020102020204" pitchFamily="34" charset="0"/>
                <a:ea typeface="Noto Sans KR" panose="020B0200000000000000" pitchFamily="50" charset="-127"/>
              </a:rPr>
              <a:t>프로젝트 현황 및 향후 계획</a:t>
            </a:r>
            <a:endParaRPr kumimoji="0" lang="ko-KR" altLang="en-US" sz="8500" b="1" i="0" u="none" strike="noStrike" cap="none" spc="0" normalizeH="0" baseline="0" dirty="0">
              <a:solidFill>
                <a:schemeClr val="accent5">
                  <a:lumMod val="50000"/>
                </a:schemeClr>
              </a:solidFill>
              <a:effectLst/>
              <a:uFillTx/>
              <a:latin typeface="Arial Black" panose="020B0A04020102020204" pitchFamily="34" charset="0"/>
              <a:ea typeface="Noto Sans KR" panose="020B0200000000000000" pitchFamily="50" charset="-127"/>
              <a:sym typeface="Apple SD 산돌고딕 Neo 옅은체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2B4BC3-D8E5-416B-88D3-6F60C6B39DBC}"/>
              </a:ext>
            </a:extLst>
          </p:cNvPr>
          <p:cNvSpPr txBox="1"/>
          <p:nvPr/>
        </p:nvSpPr>
        <p:spPr>
          <a:xfrm>
            <a:off x="1895300" y="3576121"/>
            <a:ext cx="13599623" cy="872034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ko-KR" altLang="en-US" b="1" dirty="0">
                <a:solidFill>
                  <a:schemeClr val="accent5">
                    <a:lumMod val="50000"/>
                  </a:schemeClr>
                </a:solidFill>
                <a:latin typeface="Noto Sans KR Light" panose="020B0200000000000000" pitchFamily="50" charset="-127"/>
                <a:ea typeface="Noto Sans KR Light" panose="020B0200000000000000" pitchFamily="50" charset="-127"/>
              </a:rPr>
              <a:t>부제</a:t>
            </a:r>
            <a:r>
              <a:rPr lang="en-US" altLang="ko-KR" dirty="0">
                <a:solidFill>
                  <a:schemeClr val="accent5">
                    <a:lumMod val="50000"/>
                  </a:schemeClr>
                </a:solidFill>
                <a:latin typeface="Noto Sans KR Light" panose="020B0200000000000000" pitchFamily="50" charset="-127"/>
                <a:ea typeface="Noto Sans KR Light" panose="020B0200000000000000" pitchFamily="50" charset="-127"/>
              </a:rPr>
              <a:t>: </a:t>
            </a:r>
            <a:r>
              <a:rPr lang="ko-KR" altLang="en-US" b="1" dirty="0">
                <a:solidFill>
                  <a:schemeClr val="accent5">
                    <a:lumMod val="50000"/>
                  </a:schemeClr>
                </a:solidFill>
                <a:latin typeface="Noto Sans KR Light" panose="020B0200000000000000" pitchFamily="50" charset="-127"/>
                <a:ea typeface="Noto Sans KR Light" panose="020B0200000000000000" pitchFamily="50" charset="-127"/>
              </a:rPr>
              <a:t>현장과 사무실을 연결하는 스마트 관리 시스템</a:t>
            </a:r>
            <a:endParaRPr kumimoji="0" lang="ko-KR" altLang="en-US" b="1" i="0" u="none" strike="noStrike" cap="none" spc="0" normalizeH="0" baseline="0" dirty="0">
              <a:solidFill>
                <a:schemeClr val="accent5">
                  <a:lumMod val="50000"/>
                </a:schemeClr>
              </a:solidFill>
              <a:effectLst/>
              <a:uFillTx/>
              <a:latin typeface="Noto Sans KR Light" panose="020B0200000000000000" pitchFamily="50" charset="-127"/>
              <a:ea typeface="Noto Sans KR Light" panose="020B0200000000000000" pitchFamily="50" charset="-127"/>
              <a:sym typeface="Apple SD 산돌고딕 Neo 옅은체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69DC16-5D6C-4464-9640-1973FB5D6A75}"/>
              </a:ext>
            </a:extLst>
          </p:cNvPr>
          <p:cNvSpPr txBox="1"/>
          <p:nvPr/>
        </p:nvSpPr>
        <p:spPr>
          <a:xfrm>
            <a:off x="12884728" y="5813550"/>
            <a:ext cx="6453446" cy="1641475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ko-KR" altLang="en-US" b="1" i="0" u="none" strike="noStrike" cap="none" spc="0" normalizeH="0" baseline="0" dirty="0">
                <a:solidFill>
                  <a:schemeClr val="accent5">
                    <a:lumMod val="50000"/>
                  </a:schemeClr>
                </a:solidFill>
                <a:effectLst/>
                <a:uFillTx/>
                <a:latin typeface="Noto Sans KR Light" panose="020B0200000000000000" pitchFamily="50" charset="-127"/>
                <a:ea typeface="Noto Sans KR Light" panose="020B0200000000000000" pitchFamily="50" charset="-127"/>
                <a:sym typeface="Apple SD 산돌고딕 Neo 옅은체"/>
              </a:rPr>
              <a:t>보고자 </a:t>
            </a:r>
            <a:r>
              <a:rPr kumimoji="0" lang="en-US" altLang="ko-KR" b="1" i="0" u="none" strike="noStrike" cap="none" spc="0" normalizeH="0" baseline="0" dirty="0">
                <a:solidFill>
                  <a:schemeClr val="accent5">
                    <a:lumMod val="50000"/>
                  </a:schemeClr>
                </a:solidFill>
                <a:effectLst/>
                <a:uFillTx/>
                <a:latin typeface="Noto Sans KR Light" panose="020B0200000000000000" pitchFamily="50" charset="-127"/>
                <a:ea typeface="Noto Sans KR Light" panose="020B0200000000000000" pitchFamily="50" charset="-127"/>
                <a:sym typeface="Apple SD 산돌고딕 Neo 옅은체"/>
              </a:rPr>
              <a:t>: </a:t>
            </a:r>
            <a:r>
              <a:rPr kumimoji="0" lang="ko-KR" altLang="en-US" b="1" i="0" u="none" strike="noStrike" cap="none" spc="0" normalizeH="0" baseline="0" dirty="0">
                <a:solidFill>
                  <a:schemeClr val="accent5">
                    <a:lumMod val="50000"/>
                  </a:schemeClr>
                </a:solidFill>
                <a:effectLst/>
                <a:uFillTx/>
                <a:latin typeface="Noto Sans KR Light" panose="020B0200000000000000" pitchFamily="50" charset="-127"/>
                <a:ea typeface="Noto Sans KR Light" panose="020B0200000000000000" pitchFamily="50" charset="-127"/>
                <a:sym typeface="Apple SD 산돌고딕 Neo 옅은체"/>
              </a:rPr>
              <a:t>조재근 책임 </a:t>
            </a:r>
            <a:endParaRPr kumimoji="0" lang="en-US" altLang="ko-KR" b="1" i="0" u="none" strike="noStrike" cap="none" spc="0" normalizeH="0" baseline="0" dirty="0">
              <a:solidFill>
                <a:schemeClr val="accent5">
                  <a:lumMod val="50000"/>
                </a:schemeClr>
              </a:solidFill>
              <a:effectLst/>
              <a:uFillTx/>
              <a:latin typeface="Noto Sans KR Light" panose="020B0200000000000000" pitchFamily="50" charset="-127"/>
              <a:ea typeface="Noto Sans KR Light" panose="020B0200000000000000" pitchFamily="50" charset="-127"/>
              <a:sym typeface="Apple SD 산돌고딕 Neo 옅은체"/>
            </a:endParaRPr>
          </a:p>
          <a:p>
            <a:pPr algn="l"/>
            <a:r>
              <a:rPr kumimoji="0" lang="ko-KR" altLang="en-US" b="1" i="0" u="none" strike="noStrike" cap="none" spc="0" normalizeH="0" baseline="0" dirty="0">
                <a:solidFill>
                  <a:schemeClr val="accent5">
                    <a:lumMod val="50000"/>
                  </a:schemeClr>
                </a:solidFill>
                <a:effectLst/>
                <a:uFillTx/>
                <a:latin typeface="Noto Sans KR Light" panose="020B0200000000000000" pitchFamily="50" charset="-127"/>
                <a:ea typeface="Noto Sans KR Light" panose="020B0200000000000000" pitchFamily="50" charset="-127"/>
                <a:sym typeface="Apple SD 산돌고딕 Neo 옅은체"/>
              </a:rPr>
              <a:t>보고일자 </a:t>
            </a:r>
            <a:r>
              <a:rPr kumimoji="0" lang="en-US" altLang="ko-KR" b="1" i="0" u="none" strike="noStrike" cap="none" spc="0" normalizeH="0" baseline="0" dirty="0">
                <a:solidFill>
                  <a:schemeClr val="accent5">
                    <a:lumMod val="50000"/>
                  </a:schemeClr>
                </a:solidFill>
                <a:effectLst/>
                <a:uFillTx/>
                <a:latin typeface="Noto Sans KR Light" panose="020B0200000000000000" pitchFamily="50" charset="-127"/>
                <a:ea typeface="Noto Sans KR Light" panose="020B0200000000000000" pitchFamily="50" charset="-127"/>
                <a:sym typeface="Apple SD 산돌고딕 Neo 옅은체"/>
              </a:rPr>
              <a:t>: 2025-08-15</a:t>
            </a:r>
            <a:endParaRPr kumimoji="0" lang="ko-KR" altLang="en-US" b="1" i="0" u="none" strike="noStrike" cap="none" spc="0" normalizeH="0" baseline="0" dirty="0">
              <a:solidFill>
                <a:schemeClr val="accent5">
                  <a:lumMod val="50000"/>
                </a:schemeClr>
              </a:solidFill>
              <a:effectLst/>
              <a:uFillTx/>
              <a:latin typeface="Noto Sans KR Light" panose="020B0200000000000000" pitchFamily="50" charset="-127"/>
              <a:ea typeface="Noto Sans KR Light" panose="020B0200000000000000" pitchFamily="50" charset="-127"/>
              <a:sym typeface="Apple SD 산돌고딕 Neo 옅은체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5" y="388307"/>
            <a:ext cx="10278532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앞으로의 계획 및 기대 효과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5A04EF4-4BFB-4CEC-AD31-C6ED0BE5D934}"/>
              </a:ext>
            </a:extLst>
          </p:cNvPr>
          <p:cNvSpPr/>
          <p:nvPr/>
        </p:nvSpPr>
        <p:spPr>
          <a:xfrm>
            <a:off x="2362770" y="2869597"/>
            <a:ext cx="20815069" cy="2616365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외부에서도 접속 가능한 시스템 구축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시연 환경 준비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Dashboard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 코멘트 기능 추가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데이터에 대한 의견 교환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en-US" altLang="ko-KR" sz="3000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6C1F838-B002-4FCB-A2E5-7529D73A4B09}"/>
              </a:ext>
            </a:extLst>
          </p:cNvPr>
          <p:cNvSpPr/>
          <p:nvPr/>
        </p:nvSpPr>
        <p:spPr>
          <a:xfrm>
            <a:off x="1982341" y="1797543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단기 계획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9B48C40-E94E-4236-B7E8-B0652E4CE890}"/>
              </a:ext>
            </a:extLst>
          </p:cNvPr>
          <p:cNvSpPr/>
          <p:nvPr/>
        </p:nvSpPr>
        <p:spPr>
          <a:xfrm>
            <a:off x="2362770" y="5370249"/>
            <a:ext cx="21323707" cy="4056384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모바일 앱 개발 완료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현장 직원들이 스마트폰으로 더 쉽게 업무를 처리할 수 있게 합니다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권한 시스템 세분화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각 공정 담당자에게 필요한 기능만 제공하여 시스템의 효율을 높입니다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새로운 기능 추가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작업 난이도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(Grade)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구분 필요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ITEM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별 난이도를 측정하여 영업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공정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단가에 적용할 수 있도록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코멘트 작성 기능 등을 추가하여 시스템을 고도화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31CB492-C1E5-49FF-A596-E789D8803DD8}"/>
              </a:ext>
            </a:extLst>
          </p:cNvPr>
          <p:cNvSpPr/>
          <p:nvPr/>
        </p:nvSpPr>
        <p:spPr>
          <a:xfrm>
            <a:off x="1982340" y="8926609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기대 효과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9C306B-1538-4A5C-A8C1-1893DF85F634}"/>
              </a:ext>
            </a:extLst>
          </p:cNvPr>
          <p:cNvSpPr/>
          <p:nvPr/>
        </p:nvSpPr>
        <p:spPr>
          <a:xfrm>
            <a:off x="2515170" y="10102968"/>
            <a:ext cx="21323707" cy="352436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경영 효율성 증대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정확하고 신속한 의사결정 지원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비용 절감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수작업 최소화 및 오류 감소를 통한 비용 절감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경쟁력 강화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 기반의 영업 전략 수립으로 시장 경쟁력을 확보합니다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4B85D7B-185D-4EF1-A1A6-EE56AC964FAD}"/>
              </a:ext>
            </a:extLst>
          </p:cNvPr>
          <p:cNvSpPr/>
          <p:nvPr/>
        </p:nvSpPr>
        <p:spPr>
          <a:xfrm>
            <a:off x="2134740" y="4498690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중장기 계획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2919020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5" y="388307"/>
            <a:ext cx="10278532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앞으로의 계획 및 기대 효과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07E50F-4481-4893-82EE-5E043774706B}"/>
              </a:ext>
            </a:extLst>
          </p:cNvPr>
          <p:cNvSpPr txBox="1"/>
          <p:nvPr/>
        </p:nvSpPr>
        <p:spPr>
          <a:xfrm>
            <a:off x="2978989" y="2436887"/>
            <a:ext cx="19568644" cy="7027565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예시 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: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대만 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PKG3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AA: Column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full UT, SAW, ESW &amp;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중량 및 </a:t>
            </a:r>
            <a:r>
              <a:rPr kumimoji="0" lang="ko-KR" altLang="en-US" sz="3000" b="0" i="0" u="none" strike="noStrike" cap="none" spc="0" normalizeH="0" baseline="0" dirty="0" err="1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용접량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 많음 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&amp;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손이 </a:t>
            </a:r>
            <a:r>
              <a:rPr kumimoji="0" lang="ko-KR" altLang="en-US" sz="3000" b="0" i="0" u="none" strike="noStrike" cap="none" spc="0" normalizeH="0" baseline="0" dirty="0" err="1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많이감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.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en-US" altLang="ko-KR" sz="3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A:SECONDRY,PRIMARY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UT,MT &amp; </a:t>
            </a:r>
            <a:r>
              <a:rPr kumimoji="0" lang="ko-KR" altLang="en-US" sz="3000" b="0" i="0" u="none" strike="noStrike" cap="none" spc="0" normalizeH="0" baseline="0" dirty="0" err="1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취부어려움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,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조립공정 필요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,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중량 및 용접의 난이도가 있음</a:t>
            </a:r>
            <a:endParaRPr lang="en-US" altLang="ko-KR" sz="3000" dirty="0">
              <a:solidFill>
                <a:srgbClr val="000000"/>
              </a:solidFill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en-US" altLang="ko-KR" sz="3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B:GATE HOUSE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MT &amp;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취부 어려움</a:t>
            </a:r>
            <a:endParaRPr lang="en-US" altLang="ko-KR" sz="3000" dirty="0">
              <a:solidFill>
                <a:srgbClr val="000000"/>
              </a:solidFill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 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C:H,V-Vrace, Girder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MT &amp;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취부가 있음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,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용접 단순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,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수량이 많음</a:t>
            </a:r>
            <a:endParaRPr kumimoji="0" lang="en-US" altLang="ko-KR" sz="3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en-US" altLang="ko-KR" sz="3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D:Cat walk, Beam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단순 작업</a:t>
            </a:r>
            <a:endParaRPr kumimoji="0" lang="en-US" altLang="ko-KR" sz="3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31398826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5" y="388307"/>
            <a:ext cx="10278532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결론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9B48C40-E94E-4236-B7E8-B0652E4CE890}"/>
              </a:ext>
            </a:extLst>
          </p:cNvPr>
          <p:cNvSpPr/>
          <p:nvPr/>
        </p:nvSpPr>
        <p:spPr>
          <a:xfrm>
            <a:off x="2234561" y="2878450"/>
            <a:ext cx="21323707" cy="45937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요약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DSHI RPA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프로젝트는 파편화된 데이터를 통합하고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실시간 현황을 파악하는 웹 시스템과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Dashboard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이미 구축했습니다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결론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완성된 시스템은 당장의 업무 효율성 </a:t>
            </a:r>
            <a:r>
              <a:rPr lang="ko-KR" altLang="en-US" sz="32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향상뿐만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아니라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향후 축적될 빅데이터를 통해 경영 및 영업의 새로운 기회를 창출하는 핵심적인 역할을 하게 될 것입니다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31CB492-C1E5-49FF-A596-E789D8803DD8}"/>
              </a:ext>
            </a:extLst>
          </p:cNvPr>
          <p:cNvSpPr/>
          <p:nvPr/>
        </p:nvSpPr>
        <p:spPr>
          <a:xfrm>
            <a:off x="1982341" y="7846619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질의 응답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(Q&amp;A)</a:t>
            </a:r>
          </a:p>
        </p:txBody>
      </p:sp>
    </p:spTree>
    <p:extLst>
      <p:ext uri="{BB962C8B-B14F-4D97-AF65-F5344CB8AC3E}">
        <p14:creationId xmlns:p14="http://schemas.microsoft.com/office/powerpoint/2010/main" val="167836792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6" y="388307"/>
            <a:ext cx="6057103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소개 및 배경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5A04EF4-4BFB-4CEC-AD31-C6ED0BE5D934}"/>
              </a:ext>
            </a:extLst>
          </p:cNvPr>
          <p:cNvSpPr/>
          <p:nvPr/>
        </p:nvSpPr>
        <p:spPr>
          <a:xfrm>
            <a:off x="2612307" y="4542725"/>
            <a:ext cx="20815069" cy="4039986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파편화된 데이터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각 부서와 개인이 엑셀 파일 형태로 데이터를 관리하여 취합이 어렵고 최신 정보 파악에 어려움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비효율적인 현황 파악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전체 공정 진행 상황을 한눈에 파악하기 어렵고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 취합 과정에서 오류가 발생하기 쉬움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미래 예측의 한계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spc="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축적된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데이터가 없어 경영 및 영업 방향 설정에 필요한 빅데이터 분석이 불가능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6C1F838-B002-4FCB-A2E5-7529D73A4B09}"/>
              </a:ext>
            </a:extLst>
          </p:cNvPr>
          <p:cNvSpPr/>
          <p:nvPr/>
        </p:nvSpPr>
        <p:spPr>
          <a:xfrm>
            <a:off x="1982341" y="2298134"/>
            <a:ext cx="21575928" cy="1775102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ko-KR" altLang="en-US" sz="35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◎ </a:t>
            </a:r>
            <a:r>
              <a:rPr lang="ko-KR" altLang="en-US" sz="36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프로젝트명</a:t>
            </a:r>
            <a:r>
              <a:rPr lang="en-US" altLang="ko-KR" sz="3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DSHI RPA (Robotic Process Automation)</a:t>
            </a:r>
          </a:p>
          <a:p>
            <a:pPr algn="l">
              <a:lnSpc>
                <a:spcPct val="200000"/>
              </a:lnSpc>
            </a:pP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- </a:t>
            </a: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기존의 문제점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721661B-002C-42FD-917F-2CFE9B826A64}"/>
              </a:ext>
            </a:extLst>
          </p:cNvPr>
          <p:cNvSpPr/>
          <p:nvPr/>
        </p:nvSpPr>
        <p:spPr>
          <a:xfrm>
            <a:off x="1982341" y="9287706"/>
            <a:ext cx="21841935" cy="1058107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-</a:t>
            </a: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목표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분산된 데이터를 하나의 시스템으로 통합하고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실시간 분석을 통해 의사결정을 돕는 스마트 관리  시스템 구축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72438933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6" y="388307"/>
            <a:ext cx="6057103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소개 및 배경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EFF8E5A4-3D26-4A0A-BF23-7F502CABD0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6390519"/>
              </p:ext>
            </p:extLst>
          </p:nvPr>
        </p:nvGraphicFramePr>
        <p:xfrm>
          <a:off x="212436" y="2037849"/>
          <a:ext cx="11979564" cy="8469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3" name="다이어그램 12">
            <a:extLst>
              <a:ext uri="{FF2B5EF4-FFF2-40B4-BE49-F238E27FC236}">
                <a16:creationId xmlns:a16="http://schemas.microsoft.com/office/drawing/2014/main" id="{E6A233BE-AB44-4C3A-BE8E-5A62218873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7106429"/>
              </p:ext>
            </p:extLst>
          </p:nvPr>
        </p:nvGraphicFramePr>
        <p:xfrm>
          <a:off x="13537350" y="2037849"/>
          <a:ext cx="8458127" cy="6517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967DFC5-2714-4091-892F-138CBB2DFC62}"/>
              </a:ext>
            </a:extLst>
          </p:cNvPr>
          <p:cNvSpPr txBox="1"/>
          <p:nvPr/>
        </p:nvSpPr>
        <p:spPr>
          <a:xfrm>
            <a:off x="3109230" y="11164497"/>
            <a:ext cx="5623334" cy="564257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*</a:t>
            </a:r>
            <a:r>
              <a:rPr kumimoji="0" lang="ko-KR" altLang="en-US" sz="3000" b="0" i="0" u="none" strike="noStrike" cap="none" spc="0" normalizeH="0" baseline="0" dirty="0" err="1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미구현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: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성적서 작성 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&amp;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도면 출력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31E74B-581B-4AF2-85A4-C01197370ABC}"/>
              </a:ext>
            </a:extLst>
          </p:cNvPr>
          <p:cNvSpPr txBox="1"/>
          <p:nvPr/>
        </p:nvSpPr>
        <p:spPr>
          <a:xfrm>
            <a:off x="13478381" y="8478083"/>
            <a:ext cx="8576066" cy="1025922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*</a:t>
            </a:r>
            <a:r>
              <a:rPr kumimoji="0" lang="ko-KR" altLang="en-US" sz="3000" b="0" i="0" u="none" strike="noStrike" cap="none" spc="0" normalizeH="0" baseline="0" dirty="0" err="1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미구현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: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필요시 자동 메일 발송 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&amp;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자동 성적서 작성</a:t>
            </a:r>
            <a:endParaRPr kumimoji="0" lang="en-US" altLang="ko-KR" sz="3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&amp; 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도면 </a:t>
            </a:r>
            <a:r>
              <a:rPr kumimoji="0" lang="en-US" altLang="ko-KR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PAD</a:t>
            </a:r>
            <a:r>
              <a:rPr kumimoji="0" lang="ko-KR" altLang="en-US" sz="3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에 저장되어 있음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F8CE86-AC51-4A7D-B023-4935B57F5297}"/>
              </a:ext>
            </a:extLst>
          </p:cNvPr>
          <p:cNvSpPr txBox="1"/>
          <p:nvPr/>
        </p:nvSpPr>
        <p:spPr>
          <a:xfrm>
            <a:off x="13575548" y="11267000"/>
            <a:ext cx="6604372" cy="1025922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리스트 컬럼</a:t>
            </a:r>
            <a:r>
              <a:rPr kumimoji="0" lang="en-US" altLang="ko-KR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=</a:t>
            </a:r>
            <a:r>
              <a:rPr kumimoji="0" lang="ko-KR" altLang="en-US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체크박스</a:t>
            </a:r>
            <a:r>
              <a:rPr kumimoji="0" lang="en-US" altLang="ko-KR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, Assembly no, check</a:t>
            </a:r>
            <a:r>
              <a:rPr kumimoji="0" lang="ko-KR" altLang="en-US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버튼</a:t>
            </a:r>
            <a:r>
              <a:rPr kumimoji="0" lang="en-US" altLang="ko-KR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, </a:t>
            </a:r>
            <a:r>
              <a:rPr kumimoji="0" lang="ko-KR" altLang="en-US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도면버튼</a:t>
            </a:r>
            <a:endParaRPr kumimoji="0" lang="en-US" altLang="ko-KR" sz="2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확정버튼은 리스트 위에 체크박스가 된 것을 확정하기위해</a:t>
            </a:r>
            <a:endParaRPr kumimoji="0" lang="en-US" altLang="ko-KR" sz="2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Check button</a:t>
            </a:r>
            <a:r>
              <a:rPr kumimoji="0" lang="ko-KR" altLang="en-US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은 </a:t>
            </a:r>
            <a:r>
              <a:rPr kumimoji="0" lang="ko-KR" altLang="en-US" sz="2000" b="0" i="0" u="none" strike="noStrike" cap="none" spc="0" normalizeH="0" baseline="0" dirty="0" err="1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검사중</a:t>
            </a:r>
            <a:r>
              <a:rPr kumimoji="0" lang="ko-KR" altLang="en-US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 확인용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0BAD9E-FF93-42AA-99FC-0986A7AA129B}"/>
              </a:ext>
            </a:extLst>
          </p:cNvPr>
          <p:cNvSpPr txBox="1"/>
          <p:nvPr/>
        </p:nvSpPr>
        <p:spPr>
          <a:xfrm>
            <a:off x="13847257" y="10600240"/>
            <a:ext cx="3608360" cy="718145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2000" b="0" i="0" u="none" strike="noStrike" cap="none" spc="0" normalizeH="0" baseline="0" dirty="0" err="1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MCS:Member</a:t>
            </a:r>
            <a:r>
              <a:rPr kumimoji="0" lang="en-US" altLang="ko-KR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 Control Sheet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en-US" altLang="ko-KR" sz="2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Manufacturing Control Schedule?</a:t>
            </a:r>
            <a:endParaRPr kumimoji="0" lang="ko-KR" altLang="en-US" sz="2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97896485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5" y="388307"/>
            <a:ext cx="8502485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프로젝트의 핵심 기능과 가치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5A04EF4-4BFB-4CEC-AD31-C6ED0BE5D934}"/>
              </a:ext>
            </a:extLst>
          </p:cNvPr>
          <p:cNvSpPr/>
          <p:nvPr/>
        </p:nvSpPr>
        <p:spPr>
          <a:xfrm>
            <a:off x="2362770" y="3370187"/>
            <a:ext cx="20815069" cy="4015351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 통합 시스템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파편화된 엑셀 데이터를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MySQL DB(Server)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 통합하여 모든 데이터가 한곳에서 관리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효율적인 업무 처리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Assembly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검색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공정 진행 현황 파악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검사 신청을 시스템을 통해 빠르고 정확하게 처리할 수 있음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실시간 현황 파악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모든 데이터가 실시간으로 공유되어 언제든 최신 정보를 확인할 수 있음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6C1F838-B002-4FCB-A2E5-7529D73A4B09}"/>
              </a:ext>
            </a:extLst>
          </p:cNvPr>
          <p:cNvSpPr/>
          <p:nvPr/>
        </p:nvSpPr>
        <p:spPr>
          <a:xfrm>
            <a:off x="1982341" y="2298133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핵심 기능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9B48C40-E94E-4236-B7E8-B0652E4CE890}"/>
              </a:ext>
            </a:extLst>
          </p:cNvPr>
          <p:cNvSpPr/>
          <p:nvPr/>
        </p:nvSpPr>
        <p:spPr>
          <a:xfrm>
            <a:off x="2362770" y="8852278"/>
            <a:ext cx="20815069" cy="3487813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업무 효율성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불필요한 서류 작업과 데이터 취합 시간을 획기적으로 줄임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32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여러명이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32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하던일을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줄임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 신뢰성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수기 입력 오류를 최소화하고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모든 데이터의 신뢰성을 확보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투명한 업무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모든 공정 및 작업 현황을 투명하게 관리할 수 있음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31CB492-C1E5-49FF-A596-E789D8803DD8}"/>
              </a:ext>
            </a:extLst>
          </p:cNvPr>
          <p:cNvSpPr/>
          <p:nvPr/>
        </p:nvSpPr>
        <p:spPr>
          <a:xfrm>
            <a:off x="1982341" y="7780224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시스템의 가치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6792065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5" y="388307"/>
            <a:ext cx="8502485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현장 관리 시스템 </a:t>
            </a:r>
            <a:r>
              <a:rPr lang="en-US" altLang="ko-KR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시연</a:t>
            </a:r>
            <a:r>
              <a:rPr lang="en-US" altLang="ko-KR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5A04EF4-4BFB-4CEC-AD31-C6ED0BE5D934}"/>
              </a:ext>
            </a:extLst>
          </p:cNvPr>
          <p:cNvSpPr/>
          <p:nvPr/>
        </p:nvSpPr>
        <p:spPr>
          <a:xfrm>
            <a:off x="2362770" y="4928000"/>
            <a:ext cx="20815069" cy="4015351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로그인 화면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각 직원에게 부여된 권한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(Level)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 따라 다른 기능이 제공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Assembly</a:t>
            </a: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검색 및 공정 확인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Assembly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코드를 입력하면 현재 공정 진행 상태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(8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단계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즉시 알 수 있음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검사 신청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현장 작업자가 직접 검사 신청을 하고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그 내역을 관리할 수 있음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6C1F838-B002-4FCB-A2E5-7529D73A4B09}"/>
              </a:ext>
            </a:extLst>
          </p:cNvPr>
          <p:cNvSpPr/>
          <p:nvPr/>
        </p:nvSpPr>
        <p:spPr>
          <a:xfrm>
            <a:off x="1982341" y="3855946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화면 캡처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시연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9B48C40-E94E-4236-B7E8-B0652E4CE890}"/>
              </a:ext>
            </a:extLst>
          </p:cNvPr>
          <p:cNvSpPr/>
          <p:nvPr/>
        </p:nvSpPr>
        <p:spPr>
          <a:xfrm>
            <a:off x="2362770" y="9630055"/>
            <a:ext cx="20815069" cy="256558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'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현장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'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작업자가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'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사무실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'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방문 없이 스마트하게 업무를 처리하여 생산성을 높임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검사 신청과 같은 중요한 업무가 체계적으로 관리됨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31CB492-C1E5-49FF-A596-E789D8803DD8}"/>
              </a:ext>
            </a:extLst>
          </p:cNvPr>
          <p:cNvSpPr/>
          <p:nvPr/>
        </p:nvSpPr>
        <p:spPr>
          <a:xfrm>
            <a:off x="1982340" y="8606096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핵심 </a:t>
            </a:r>
            <a:r>
              <a:rPr lang="ko-KR" altLang="en-US" sz="37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가치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DC52738-33E3-4348-9E07-94CC31D2F57E}"/>
              </a:ext>
            </a:extLst>
          </p:cNvPr>
          <p:cNvSpPr/>
          <p:nvPr/>
        </p:nvSpPr>
        <p:spPr>
          <a:xfrm>
            <a:off x="1982340" y="2051950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제목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:(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시연 화면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현장 관리 시스템은 이렇게 동작합니다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436198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5" y="388307"/>
            <a:ext cx="8502485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현장 관리 시스템 </a:t>
            </a:r>
            <a:r>
              <a:rPr lang="en-US" altLang="ko-KR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시연</a:t>
            </a:r>
            <a:r>
              <a:rPr lang="en-US" altLang="ko-KR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5A04EF4-4BFB-4CEC-AD31-C6ED0BE5D934}"/>
              </a:ext>
            </a:extLst>
          </p:cNvPr>
          <p:cNvSpPr/>
          <p:nvPr/>
        </p:nvSpPr>
        <p:spPr>
          <a:xfrm>
            <a:off x="2346144" y="3930472"/>
            <a:ext cx="20815069" cy="8571870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Level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권한 설명</a:t>
            </a:r>
            <a:b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Level1(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구현완료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: Assembly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검색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공정 확인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검사 신청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>
              <a:lnSpc>
                <a:spcPct val="200000"/>
              </a:lnSpc>
            </a:pP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Level1(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미구현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: 1.1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제작업체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1.2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도장업체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1.3 NDE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업체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1.4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포장업체 검사신청 구분 및 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PACKING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리스트 화면 구현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>
              <a:lnSpc>
                <a:spcPct val="200000"/>
              </a:lnSpc>
            </a:pP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Level2(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미구현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감독관 검사신청 확정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검사완료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),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검사성적서 열람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각 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공사별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양식으로 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셋팅되어야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함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 algn="l">
              <a:lnSpc>
                <a:spcPct val="200000"/>
              </a:lnSpc>
            </a:pP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Level3(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구현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미구현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동성관리자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Dashbord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열람 및 공정 코멘트 작성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level1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모든 기능 및 검사 승인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/ 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공사별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데이터 관리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데이터별 관리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삭제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도면 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revision),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부서별 데이터 및 페이지 할당 예정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(3.1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경영지원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3.2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회계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3.3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생산 등등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 algn="l">
              <a:lnSpc>
                <a:spcPct val="200000"/>
              </a:lnSpc>
            </a:pP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Levle4(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구현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미구현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: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동성임원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en-US" altLang="ko-KR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Dashbord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열람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공장별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인원별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업체별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공사장별 등등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</a:p>
          <a:p>
            <a:pPr algn="l">
              <a:lnSpc>
                <a:spcPct val="200000"/>
              </a:lnSpc>
            </a:pP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Levle5(</a:t>
            </a:r>
            <a:r>
              <a:rPr lang="ko-KR" altLang="en-US" sz="3000" b="1" dirty="0" err="1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미구현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: admin, data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관리 등등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79709423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5" y="388307"/>
            <a:ext cx="10278532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경영진용 통합 </a:t>
            </a:r>
            <a:r>
              <a:rPr lang="en-US" altLang="ko-KR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Dashboard(</a:t>
            </a:r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보고</a:t>
            </a:r>
            <a:r>
              <a:rPr lang="en-US" altLang="ko-KR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5A04EF4-4BFB-4CEC-AD31-C6ED0BE5D934}"/>
              </a:ext>
            </a:extLst>
          </p:cNvPr>
          <p:cNvSpPr/>
          <p:nvPr/>
        </p:nvSpPr>
        <p:spPr>
          <a:xfrm>
            <a:off x="2362770" y="4880699"/>
            <a:ext cx="20815069" cy="4015351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전체 현황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현재 진행 중인 총 제품 수와 중량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전체 공정 진행률을 한눈에 보여줌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공정별 진행률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8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단계 공정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(FIT-UP → ARUP_PAINT)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별 완료율을 중량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en-US" altLang="ko-KR" sz="32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weight_net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기준으로 시각화 하여 보여줌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업체별 분포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협력 업체별 작업 분배 현황을 시각적으로 파악할 수 있음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6C1F838-B002-4FCB-A2E5-7529D73A4B09}"/>
              </a:ext>
            </a:extLst>
          </p:cNvPr>
          <p:cNvSpPr/>
          <p:nvPr/>
        </p:nvSpPr>
        <p:spPr>
          <a:xfrm>
            <a:off x="1982341" y="3808645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화면 캡처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설명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9B48C40-E94E-4236-B7E8-B0652E4CE890}"/>
              </a:ext>
            </a:extLst>
          </p:cNvPr>
          <p:cNvSpPr/>
          <p:nvPr/>
        </p:nvSpPr>
        <p:spPr>
          <a:xfrm>
            <a:off x="2362770" y="9907355"/>
            <a:ext cx="20815069" cy="256558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정확한 현황 파악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'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실제 데이터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'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기반으로 프로젝트의 객관적인 현황을 파악할 수 있음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신속한 의사결정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복잡한 데이터 취합 과정 없이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'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한 화면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'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에서 모든 정보를 즉시 확인할 수 있음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31CB492-C1E5-49FF-A596-E789D8803DD8}"/>
              </a:ext>
            </a:extLst>
          </p:cNvPr>
          <p:cNvSpPr/>
          <p:nvPr/>
        </p:nvSpPr>
        <p:spPr>
          <a:xfrm>
            <a:off x="1982340" y="8883396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핵심 </a:t>
            </a:r>
            <a:r>
              <a:rPr lang="ko-KR" altLang="en-US" sz="37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가치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F7EE965-6C53-40F0-85DB-922BC16E651B}"/>
              </a:ext>
            </a:extLst>
          </p:cNvPr>
          <p:cNvSpPr/>
          <p:nvPr/>
        </p:nvSpPr>
        <p:spPr>
          <a:xfrm>
            <a:off x="1982340" y="2051950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제목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:(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보고 화면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경영진을 위한 통합 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Dashboard(Arup ECS 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함양공장 기준 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data)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968151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5" y="388307"/>
            <a:ext cx="10278532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빅데이터 구축을 통한 미래 가치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5A04EF4-4BFB-4CEC-AD31-C6ED0BE5D934}"/>
              </a:ext>
            </a:extLst>
          </p:cNvPr>
          <p:cNvSpPr/>
          <p:nvPr/>
        </p:nvSpPr>
        <p:spPr>
          <a:xfrm>
            <a:off x="2362770" y="4836100"/>
            <a:ext cx="20815069" cy="2616365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 축적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모든 현장 데이터가 하나의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DB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에 통합되어 빅데이터 구축의 기반이 마련됩니다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ITEM</a:t>
            </a: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별 </a:t>
            </a:r>
            <a:r>
              <a:rPr lang="ko-KR" altLang="en-US" sz="32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공정률</a:t>
            </a: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분석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'BEAM'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과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'POST'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와 같이 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ITEM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별로 공정 진행 상황을 세밀하게 분석합니다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en-US" altLang="ko-KR" sz="3000" b="1" dirty="0">
              <a:solidFill>
                <a:schemeClr val="tx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6C1F838-B002-4FCB-A2E5-7529D73A4B09}"/>
              </a:ext>
            </a:extLst>
          </p:cNvPr>
          <p:cNvSpPr/>
          <p:nvPr/>
        </p:nvSpPr>
        <p:spPr>
          <a:xfrm>
            <a:off x="1982341" y="3764046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화면 캡처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설명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9B48C40-E94E-4236-B7E8-B0652E4CE890}"/>
              </a:ext>
            </a:extLst>
          </p:cNvPr>
          <p:cNvSpPr/>
          <p:nvPr/>
        </p:nvSpPr>
        <p:spPr>
          <a:xfrm>
            <a:off x="2362770" y="8289508"/>
            <a:ext cx="21323707" cy="256558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경영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과거 프로젝트 데이터를 기반으로 향후 작업 일정 및 자원 배분 계획을 최적화할 수 있습니다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  <a:p>
            <a:pPr marL="514350" indent="-5143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영업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공정별 소요 시간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작업 난이도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예상 납기일 등을 정확히 예측하여 신규 수주 시 더 정밀한 견적을 제공할 수 있습니다</a:t>
            </a:r>
            <a:r>
              <a:rPr lang="en-US" altLang="ko-KR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31CB492-C1E5-49FF-A596-E789D8803DD8}"/>
              </a:ext>
            </a:extLst>
          </p:cNvPr>
          <p:cNvSpPr/>
          <p:nvPr/>
        </p:nvSpPr>
        <p:spPr>
          <a:xfrm>
            <a:off x="1982340" y="7265549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빅데이터 활용 방안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08E4493-3C2B-4B00-AE94-D86F31CDA773}"/>
              </a:ext>
            </a:extLst>
          </p:cNvPr>
          <p:cNvSpPr/>
          <p:nvPr/>
        </p:nvSpPr>
        <p:spPr>
          <a:xfrm>
            <a:off x="1982340" y="2269556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제목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:(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분석 화면</a:t>
            </a:r>
            <a:r>
              <a:rPr lang="en-US" altLang="ko-KR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 </a:t>
            </a:r>
            <a:r>
              <a:rPr lang="ko-KR" altLang="en-US" sz="36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축적된 데이터를 통한 미래 가치 창출</a:t>
            </a:r>
            <a:endParaRPr lang="en-US" altLang="ko-KR" sz="3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B4D046A-7778-4C90-A29A-1241C06B976B}"/>
              </a:ext>
            </a:extLst>
          </p:cNvPr>
          <p:cNvSpPr/>
          <p:nvPr/>
        </p:nvSpPr>
        <p:spPr>
          <a:xfrm>
            <a:off x="1982340" y="10438181"/>
            <a:ext cx="21575928" cy="1253959"/>
          </a:xfrm>
          <a:prstGeom prst="rect">
            <a:avLst/>
          </a:prstGeom>
        </p:spPr>
        <p:txBody>
          <a:bodyPr wrap="square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altLang="ko-KR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sz="37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시스템의 가치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파편화된 데이터는 단순한 정보지만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통합된 데이터는 미래를 예측하는 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‘</a:t>
            </a:r>
            <a:r>
              <a:rPr lang="ko-KR" altLang="en-US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경영 </a:t>
            </a:r>
            <a:r>
              <a:rPr lang="ko-KR" altLang="en-US" sz="37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자산＇이</a:t>
            </a:r>
            <a:r>
              <a:rPr lang="ko-KR" altLang="en-US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됩니다</a:t>
            </a:r>
            <a:r>
              <a:rPr lang="en-US" altLang="ko-KR" sz="37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393608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Box 6">
            <a:extLst>
              <a:ext uri="{FF2B5EF4-FFF2-40B4-BE49-F238E27FC236}">
                <a16:creationId xmlns:a16="http://schemas.microsoft.com/office/drawing/2014/main" id="{952AE47A-C893-4F10-8759-654D0CD96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345" y="388307"/>
            <a:ext cx="10278532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빅데이터 구축을 통한 미래 가치</a:t>
            </a:r>
            <a:endParaRPr lang="ko-KR" altLang="en-US" b="1" dirty="0">
              <a:solidFill>
                <a:srgbClr val="00206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Times New Roman" pitchFamily="18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DA15326-75C2-4E73-9159-D3583CA89009}"/>
              </a:ext>
            </a:extLst>
          </p:cNvPr>
          <p:cNvSpPr/>
          <p:nvPr/>
        </p:nvSpPr>
        <p:spPr>
          <a:xfrm>
            <a:off x="17498826" y="290141"/>
            <a:ext cx="6749934" cy="1058107"/>
          </a:xfrm>
          <a:prstGeom prst="rect">
            <a:avLst/>
          </a:prstGeom>
          <a:solidFill>
            <a:schemeClr val="bg1"/>
          </a:solidFill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C8385-D238-4D9A-9149-231298B906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375" y="128563"/>
            <a:ext cx="1259932" cy="15823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E0E6241-612C-4C22-B49D-D4D418C04C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049" y="12915724"/>
            <a:ext cx="3182390" cy="800276"/>
          </a:xfrm>
          <a:prstGeom prst="rect">
            <a:avLst/>
          </a:prstGeom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5085D18-5146-41C2-A7F5-18C3E9B40BAD}"/>
              </a:ext>
            </a:extLst>
          </p:cNvPr>
          <p:cNvSpPr txBox="1"/>
          <p:nvPr/>
        </p:nvSpPr>
        <p:spPr>
          <a:xfrm>
            <a:off x="1982341" y="2190057"/>
            <a:ext cx="20345313" cy="9335889"/>
          </a:xfrm>
          <a:prstGeom prst="rect">
            <a:avLst/>
          </a:prstGeom>
          <a:noFill/>
          <a:ln w="12700" cap="flat">
            <a:noFill/>
            <a:miter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crgbClr r="0" g="0" b="0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추후</a:t>
            </a:r>
            <a:r>
              <a:rPr kumimoji="0" lang="en-US" altLang="ko-KR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data</a:t>
            </a: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축적 계획</a:t>
            </a:r>
            <a:endParaRPr kumimoji="0" lang="en-US" altLang="ko-KR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en-US" altLang="ko-KR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날씨 데이터 축적으로 온</a:t>
            </a:r>
            <a:r>
              <a:rPr kumimoji="0" lang="en-US" altLang="ko-KR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/</a:t>
            </a: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습도에 따른 도장</a:t>
            </a:r>
            <a:r>
              <a:rPr kumimoji="0" lang="en-US" altLang="ko-KR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/</a:t>
            </a: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제작의 생산량 </a:t>
            </a:r>
            <a:r>
              <a:rPr kumimoji="0" lang="ko-KR" altLang="en-US" sz="5000" b="0" i="0" u="none" strike="noStrike" cap="none" spc="0" normalizeH="0" baseline="0" dirty="0" err="1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변화등을</a:t>
            </a: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 파악</a:t>
            </a:r>
            <a:endParaRPr kumimoji="0" lang="en-US" altLang="ko-KR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임베디드로 자동데이터 작업 필요</a:t>
            </a:r>
            <a:endParaRPr kumimoji="0" lang="en-US" altLang="ko-KR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en-US" altLang="ko-KR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작업자별 생산량의 변화 파악</a:t>
            </a:r>
            <a:endParaRPr kumimoji="0" lang="en-US" altLang="ko-KR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직군 대비 생산량의 변화 파악</a:t>
            </a:r>
            <a:r>
              <a:rPr kumimoji="0" lang="en-US" altLang="ko-KR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(</a:t>
            </a: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주간</a:t>
            </a:r>
            <a:r>
              <a:rPr kumimoji="0" lang="en-US" altLang="ko-KR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,</a:t>
            </a: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야간 생산량 등</a:t>
            </a:r>
            <a:r>
              <a:rPr kumimoji="0" lang="en-US" altLang="ko-KR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)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en-US" altLang="ko-KR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건설경기 주기 파악</a:t>
            </a:r>
            <a:endParaRPr kumimoji="0" lang="en-US" altLang="ko-KR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견적요청건수 파악</a:t>
            </a:r>
            <a:r>
              <a:rPr kumimoji="0" lang="en-US" altLang="ko-KR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/</a:t>
            </a:r>
            <a:r>
              <a:rPr kumimoji="0" lang="ko-KR" altLang="en-US" sz="5000" b="0" i="0" u="none" strike="noStrike" cap="none" spc="0" normalizeH="0" baseline="0" dirty="0"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업종별 견적요청건수 데이터화</a:t>
            </a:r>
            <a:endParaRPr kumimoji="0" lang="en-US" altLang="ko-KR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lang="en-US" altLang="ko-KR" dirty="0">
              <a:solidFill>
                <a:srgbClr val="000000"/>
              </a:solidFill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</a:pPr>
            <a:endParaRPr kumimoji="0" lang="ko-KR" altLang="en-US" sz="5000" b="0" i="0" u="none" strike="noStrike" cap="none" spc="0" normalizeH="0" baseline="0" dirty="0"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330778892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3200" b="0" i="0" u="none" strike="noStrike" cap="none" spc="0" normalizeH="0" baseline="0"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>
          <a:scrgbClr r="0" g="0" b="0"/>
        </a:fontRef>
      </a:style>
    </a:spDef>
    <a:lnDef>
      <a:spPr>
        <a:noFill/>
        <a:ln w="25400" cap="flat">
          <a:solidFill>
            <a:srgbClr val="000000"/>
          </a:solidFill>
          <a:prstDash val="solid"/>
          <a:miter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>
          <a:scrgbClr r="0" g="0" b="0"/>
        </a:fontRef>
      </a:style>
    </a:lnDef>
    <a:txDef>
      <a:spPr>
        <a:noFill/>
        <a:ln w="12700" cap="flat">
          <a:noFill/>
          <a:miter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5000" b="0" i="0" u="none" strike="noStrike" cap="none" spc="0" normalizeH="0" baseline="0"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>
          <a:scrgbClr r="0" g="0" b="0"/>
        </a:fontRef>
      </a:style>
    </a:txDef>
  </a:objectDefaults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3200" b="0" i="0" u="none" strike="noStrike" cap="none" spc="0" normalizeH="0" baseline="0"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>
          <a:scrgbClr r="0" g="0" b="0"/>
        </a:fontRef>
      </a:style>
    </a:spDef>
    <a:lnDef>
      <a:spPr>
        <a:noFill/>
        <a:ln w="25400" cap="flat">
          <a:solidFill>
            <a:srgbClr val="000000"/>
          </a:solidFill>
          <a:prstDash val="solid"/>
          <a:miter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>
          <a:scrgbClr r="0" g="0" b="0"/>
        </a:fontRef>
      </a:style>
    </a:lnDef>
    <a:txDef>
      <a:spPr>
        <a:noFill/>
        <a:ln w="12700" cap="flat">
          <a:noFill/>
          <a:miter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5000" b="0" i="0" u="none" strike="noStrike" cap="none" spc="0" normalizeH="0" baseline="0"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FontTx/>
          <a:buNone/>
          <a:defRPr kumimoji="0" sz="1800" b="0" i="0" u="none" strike="noStrike" cap="none" spc="0" normalizeH="0" baseline="0"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>
          <a:scrgbClr r="0" g="0" b="0"/>
        </a:fontRef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26402</TotalTime>
  <Words>994</Words>
  <Application>Microsoft Office PowerPoint</Application>
  <PresentationFormat>사용자 지정</PresentationFormat>
  <Paragraphs>124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12</vt:i4>
      </vt:variant>
    </vt:vector>
  </HeadingPairs>
  <TitlesOfParts>
    <vt:vector size="24" baseType="lpstr">
      <vt:lpstr>Apple SD 산돌고딕 Neo 옅은체</vt:lpstr>
      <vt:lpstr>Helvetica Light</vt:lpstr>
      <vt:lpstr>Helvetica Neue</vt:lpstr>
      <vt:lpstr>Noto Sans KR</vt:lpstr>
      <vt:lpstr>Noto Sans KR Light</vt:lpstr>
      <vt:lpstr>맑은 고딕</vt:lpstr>
      <vt:lpstr>Arial</vt:lpstr>
      <vt:lpstr>Arial Black</vt:lpstr>
      <vt:lpstr>Times New Roman</vt:lpstr>
      <vt:lpstr>White</vt:lpstr>
      <vt:lpstr>디자인 사용자 지정</vt:lpstr>
      <vt:lpstr>1_디자인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dshp234</dc:creator>
  <cp:lastModifiedBy>User</cp:lastModifiedBy>
  <cp:revision>1583</cp:revision>
  <cp:lastPrinted>2022-12-12T04:50:12Z</cp:lastPrinted>
  <dcterms:modified xsi:type="dcterms:W3CDTF">2025-08-05T04:19:52Z</dcterms:modified>
  <cp:version>1000.0000.01</cp:version>
</cp:coreProperties>
</file>

<file path=docProps/thumbnail.jpeg>
</file>